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1.xml" ContentType="application/xml"/>
  <Override PartName="/customXml/itemProps1.xml" ContentType="application/vnd.openxmlformats-officedocument.customXmlProperties+xml"/>
  <Override PartName="/customXml/item2.xml" ContentType="application/xml"/>
  <Override PartName="/customXml/_rels/item1.xml.rels" ContentType="application/vnd.openxmlformats-package.relationships+xml"/>
  <Override PartName="/customXml/_rels/item2.xml.rels" ContentType="application/vnd.openxmlformats-package.relationships+xml"/>
  <Override PartName="/customXml/_rels/item3.xml.rels" ContentType="application/vnd.openxmlformats-package.relationships+xml"/>
  <Override PartName="/customXml/itemProps2.xml" ContentType="application/vnd.openxmlformats-officedocument.customXmlProperties+xml"/>
  <Override PartName="/customXml/item3.xml" ContentType="application/xml"/>
  <Override PartName="/customXml/itemProps3.xml" ContentType="application/vnd.openxmlformats-officedocument.customXml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media/image1.png" ContentType="image/png"/>
  <Override PartName="/ppt/media/image9.png" ContentType="image/png"/>
  <Override PartName="/ppt/media/image2.png" ContentType="image/png"/>
  <Override PartName="/ppt/media/image3.png" ContentType="image/png"/>
  <Override PartName="/ppt/media/image4.png" ContentType="image/png"/>
  <Override PartName="/ppt/media/image5.png" ContentType="image/png"/>
  <Override PartName="/ppt/media/image6.png" ContentType="image/png"/>
  <Override PartName="/ppt/media/image7.png" ContentType="image/png"/>
  <Override PartName="/ppt/media/image8.png" ContentType="image/png"/>
  <Override PartName="/ppt/media/image10.png" ContentType="image/png"/>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customXml" Target="../customXml/item1.xml"/><Relationship Id="rId5" Type="http://schemas.openxmlformats.org/officeDocument/2006/relationships/customXml" Target="../customXml/item2.xml"/><Relationship Id="rId6" Type="http://schemas.openxmlformats.org/officeDocument/2006/relationships/customXml" Target="../customXml/item3.xml"/><Relationship Id="rId7"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Lst>
  <p:sldSz cx="12192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28" name="PlaceHolder 2"/>
          <p:cNvSpPr>
            <a:spLocks noGrp="1"/>
          </p:cNvSpPr>
          <p:nvPr>
            <p:ph type="body"/>
          </p:nvPr>
        </p:nvSpPr>
        <p:spPr>
          <a:xfrm>
            <a:off x="838080" y="1825560"/>
            <a:ext cx="1051524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29" name="PlaceHolder 3"/>
          <p:cNvSpPr>
            <a:spLocks noGrp="1"/>
          </p:cNvSpPr>
          <p:nvPr>
            <p:ph type="body"/>
          </p:nvPr>
        </p:nvSpPr>
        <p:spPr>
          <a:xfrm>
            <a:off x="838080" y="4098240"/>
            <a:ext cx="1051524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31" name="PlaceHolder 2"/>
          <p:cNvSpPr>
            <a:spLocks noGrp="1"/>
          </p:cNvSpPr>
          <p:nvPr>
            <p:ph type="body"/>
          </p:nvPr>
        </p:nvSpPr>
        <p:spPr>
          <a:xfrm>
            <a:off x="83808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32" name="PlaceHolder 3"/>
          <p:cNvSpPr>
            <a:spLocks noGrp="1"/>
          </p:cNvSpPr>
          <p:nvPr>
            <p:ph type="body"/>
          </p:nvPr>
        </p:nvSpPr>
        <p:spPr>
          <a:xfrm>
            <a:off x="622620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33" name="PlaceHolder 4"/>
          <p:cNvSpPr>
            <a:spLocks noGrp="1"/>
          </p:cNvSpPr>
          <p:nvPr>
            <p:ph type="body"/>
          </p:nvPr>
        </p:nvSpPr>
        <p:spPr>
          <a:xfrm>
            <a:off x="838080" y="409824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34" name="PlaceHolder 5"/>
          <p:cNvSpPr>
            <a:spLocks noGrp="1"/>
          </p:cNvSpPr>
          <p:nvPr>
            <p:ph type="body"/>
          </p:nvPr>
        </p:nvSpPr>
        <p:spPr>
          <a:xfrm>
            <a:off x="6226200" y="409824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36" name="PlaceHolder 2"/>
          <p:cNvSpPr>
            <a:spLocks noGrp="1"/>
          </p:cNvSpPr>
          <p:nvPr>
            <p:ph type="body"/>
          </p:nvPr>
        </p:nvSpPr>
        <p:spPr>
          <a:xfrm>
            <a:off x="838080" y="182556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37" name="PlaceHolder 3"/>
          <p:cNvSpPr>
            <a:spLocks noGrp="1"/>
          </p:cNvSpPr>
          <p:nvPr>
            <p:ph type="body"/>
          </p:nvPr>
        </p:nvSpPr>
        <p:spPr>
          <a:xfrm>
            <a:off x="4393440" y="182556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38" name="PlaceHolder 4"/>
          <p:cNvSpPr>
            <a:spLocks noGrp="1"/>
          </p:cNvSpPr>
          <p:nvPr>
            <p:ph type="body"/>
          </p:nvPr>
        </p:nvSpPr>
        <p:spPr>
          <a:xfrm>
            <a:off x="7949160" y="182556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39" name="PlaceHolder 5"/>
          <p:cNvSpPr>
            <a:spLocks noGrp="1"/>
          </p:cNvSpPr>
          <p:nvPr>
            <p:ph type="body"/>
          </p:nvPr>
        </p:nvSpPr>
        <p:spPr>
          <a:xfrm>
            <a:off x="838080" y="409824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40" name="PlaceHolder 6"/>
          <p:cNvSpPr>
            <a:spLocks noGrp="1"/>
          </p:cNvSpPr>
          <p:nvPr>
            <p:ph type="body"/>
          </p:nvPr>
        </p:nvSpPr>
        <p:spPr>
          <a:xfrm>
            <a:off x="4393440" y="409824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41" name="PlaceHolder 7"/>
          <p:cNvSpPr>
            <a:spLocks noGrp="1"/>
          </p:cNvSpPr>
          <p:nvPr>
            <p:ph type="body"/>
          </p:nvPr>
        </p:nvSpPr>
        <p:spPr>
          <a:xfrm>
            <a:off x="7949160" y="409824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49" name="PlaceHolder 2"/>
          <p:cNvSpPr>
            <a:spLocks noGrp="1"/>
          </p:cNvSpPr>
          <p:nvPr>
            <p:ph type="subTitle"/>
          </p:nvPr>
        </p:nvSpPr>
        <p:spPr>
          <a:xfrm>
            <a:off x="838080" y="1825560"/>
            <a:ext cx="10515240" cy="435096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51" name="PlaceHolder 2"/>
          <p:cNvSpPr>
            <a:spLocks noGrp="1"/>
          </p:cNvSpPr>
          <p:nvPr>
            <p:ph type="body"/>
          </p:nvPr>
        </p:nvSpPr>
        <p:spPr>
          <a:xfrm>
            <a:off x="838080" y="1825560"/>
            <a:ext cx="10515240" cy="435096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53" name="PlaceHolder 2"/>
          <p:cNvSpPr>
            <a:spLocks noGrp="1"/>
          </p:cNvSpPr>
          <p:nvPr>
            <p:ph type="body"/>
          </p:nvPr>
        </p:nvSpPr>
        <p:spPr>
          <a:xfrm>
            <a:off x="838080" y="1825560"/>
            <a:ext cx="5131080" cy="4350960"/>
          </a:xfrm>
          <a:prstGeom prst="rect">
            <a:avLst/>
          </a:prstGeom>
        </p:spPr>
        <p:txBody>
          <a:bodyPr lIns="0" rIns="0" tIns="0" bIns="0">
            <a:normAutofit/>
          </a:bodyPr>
          <a:p>
            <a:endParaRPr b="0" lang="fr-FR" sz="2800" spc="-1" strike="noStrike">
              <a:solidFill>
                <a:srgbClr val="000000"/>
              </a:solidFill>
              <a:latin typeface="Calibri"/>
            </a:endParaRPr>
          </a:p>
        </p:txBody>
      </p:sp>
      <p:sp>
        <p:nvSpPr>
          <p:cNvPr id="54" name="PlaceHolder 3"/>
          <p:cNvSpPr>
            <a:spLocks noGrp="1"/>
          </p:cNvSpPr>
          <p:nvPr>
            <p:ph type="body"/>
          </p:nvPr>
        </p:nvSpPr>
        <p:spPr>
          <a:xfrm>
            <a:off x="6226200" y="1825560"/>
            <a:ext cx="5131080" cy="435096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838080" y="365040"/>
            <a:ext cx="10515240" cy="614412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58" name="PlaceHolder 2"/>
          <p:cNvSpPr>
            <a:spLocks noGrp="1"/>
          </p:cNvSpPr>
          <p:nvPr>
            <p:ph type="body"/>
          </p:nvPr>
        </p:nvSpPr>
        <p:spPr>
          <a:xfrm>
            <a:off x="83808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59" name="PlaceHolder 3"/>
          <p:cNvSpPr>
            <a:spLocks noGrp="1"/>
          </p:cNvSpPr>
          <p:nvPr>
            <p:ph type="body"/>
          </p:nvPr>
        </p:nvSpPr>
        <p:spPr>
          <a:xfrm>
            <a:off x="6226200" y="1825560"/>
            <a:ext cx="5131080" cy="4350960"/>
          </a:xfrm>
          <a:prstGeom prst="rect">
            <a:avLst/>
          </a:prstGeom>
        </p:spPr>
        <p:txBody>
          <a:bodyPr lIns="0" rIns="0" tIns="0" bIns="0">
            <a:normAutofit/>
          </a:bodyPr>
          <a:p>
            <a:endParaRPr b="0" lang="fr-FR" sz="2800" spc="-1" strike="noStrike">
              <a:solidFill>
                <a:srgbClr val="000000"/>
              </a:solidFill>
              <a:latin typeface="Calibri"/>
            </a:endParaRPr>
          </a:p>
        </p:txBody>
      </p:sp>
      <p:sp>
        <p:nvSpPr>
          <p:cNvPr id="60" name="PlaceHolder 4"/>
          <p:cNvSpPr>
            <a:spLocks noGrp="1"/>
          </p:cNvSpPr>
          <p:nvPr>
            <p:ph type="body"/>
          </p:nvPr>
        </p:nvSpPr>
        <p:spPr>
          <a:xfrm>
            <a:off x="838080" y="409824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7" name="PlaceHolder 2"/>
          <p:cNvSpPr>
            <a:spLocks noGrp="1"/>
          </p:cNvSpPr>
          <p:nvPr>
            <p:ph type="subTitle"/>
          </p:nvPr>
        </p:nvSpPr>
        <p:spPr>
          <a:xfrm>
            <a:off x="838080" y="1825560"/>
            <a:ext cx="10515240" cy="435096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62" name="PlaceHolder 2"/>
          <p:cNvSpPr>
            <a:spLocks noGrp="1"/>
          </p:cNvSpPr>
          <p:nvPr>
            <p:ph type="body"/>
          </p:nvPr>
        </p:nvSpPr>
        <p:spPr>
          <a:xfrm>
            <a:off x="838080" y="1825560"/>
            <a:ext cx="5131080" cy="4350960"/>
          </a:xfrm>
          <a:prstGeom prst="rect">
            <a:avLst/>
          </a:prstGeom>
        </p:spPr>
        <p:txBody>
          <a:bodyPr lIns="0" rIns="0" tIns="0" bIns="0">
            <a:normAutofit/>
          </a:bodyPr>
          <a:p>
            <a:endParaRPr b="0" lang="fr-FR" sz="2800" spc="-1" strike="noStrike">
              <a:solidFill>
                <a:srgbClr val="000000"/>
              </a:solidFill>
              <a:latin typeface="Calibri"/>
            </a:endParaRPr>
          </a:p>
        </p:txBody>
      </p:sp>
      <p:sp>
        <p:nvSpPr>
          <p:cNvPr id="63" name="PlaceHolder 3"/>
          <p:cNvSpPr>
            <a:spLocks noGrp="1"/>
          </p:cNvSpPr>
          <p:nvPr>
            <p:ph type="body"/>
          </p:nvPr>
        </p:nvSpPr>
        <p:spPr>
          <a:xfrm>
            <a:off x="622620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64" name="PlaceHolder 4"/>
          <p:cNvSpPr>
            <a:spLocks noGrp="1"/>
          </p:cNvSpPr>
          <p:nvPr>
            <p:ph type="body"/>
          </p:nvPr>
        </p:nvSpPr>
        <p:spPr>
          <a:xfrm>
            <a:off x="6226200" y="409824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66" name="PlaceHolder 2"/>
          <p:cNvSpPr>
            <a:spLocks noGrp="1"/>
          </p:cNvSpPr>
          <p:nvPr>
            <p:ph type="body"/>
          </p:nvPr>
        </p:nvSpPr>
        <p:spPr>
          <a:xfrm>
            <a:off x="83808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67" name="PlaceHolder 3"/>
          <p:cNvSpPr>
            <a:spLocks noGrp="1"/>
          </p:cNvSpPr>
          <p:nvPr>
            <p:ph type="body"/>
          </p:nvPr>
        </p:nvSpPr>
        <p:spPr>
          <a:xfrm>
            <a:off x="622620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68" name="PlaceHolder 4"/>
          <p:cNvSpPr>
            <a:spLocks noGrp="1"/>
          </p:cNvSpPr>
          <p:nvPr>
            <p:ph type="body"/>
          </p:nvPr>
        </p:nvSpPr>
        <p:spPr>
          <a:xfrm>
            <a:off x="838080" y="4098240"/>
            <a:ext cx="1051524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70" name="PlaceHolder 2"/>
          <p:cNvSpPr>
            <a:spLocks noGrp="1"/>
          </p:cNvSpPr>
          <p:nvPr>
            <p:ph type="body"/>
          </p:nvPr>
        </p:nvSpPr>
        <p:spPr>
          <a:xfrm>
            <a:off x="838080" y="1825560"/>
            <a:ext cx="1051524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71" name="PlaceHolder 3"/>
          <p:cNvSpPr>
            <a:spLocks noGrp="1"/>
          </p:cNvSpPr>
          <p:nvPr>
            <p:ph type="body"/>
          </p:nvPr>
        </p:nvSpPr>
        <p:spPr>
          <a:xfrm>
            <a:off x="838080" y="4098240"/>
            <a:ext cx="1051524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73" name="PlaceHolder 2"/>
          <p:cNvSpPr>
            <a:spLocks noGrp="1"/>
          </p:cNvSpPr>
          <p:nvPr>
            <p:ph type="body"/>
          </p:nvPr>
        </p:nvSpPr>
        <p:spPr>
          <a:xfrm>
            <a:off x="83808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74" name="PlaceHolder 3"/>
          <p:cNvSpPr>
            <a:spLocks noGrp="1"/>
          </p:cNvSpPr>
          <p:nvPr>
            <p:ph type="body"/>
          </p:nvPr>
        </p:nvSpPr>
        <p:spPr>
          <a:xfrm>
            <a:off x="622620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75" name="PlaceHolder 4"/>
          <p:cNvSpPr>
            <a:spLocks noGrp="1"/>
          </p:cNvSpPr>
          <p:nvPr>
            <p:ph type="body"/>
          </p:nvPr>
        </p:nvSpPr>
        <p:spPr>
          <a:xfrm>
            <a:off x="838080" y="409824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76" name="PlaceHolder 5"/>
          <p:cNvSpPr>
            <a:spLocks noGrp="1"/>
          </p:cNvSpPr>
          <p:nvPr>
            <p:ph type="body"/>
          </p:nvPr>
        </p:nvSpPr>
        <p:spPr>
          <a:xfrm>
            <a:off x="6226200" y="409824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78" name="PlaceHolder 2"/>
          <p:cNvSpPr>
            <a:spLocks noGrp="1"/>
          </p:cNvSpPr>
          <p:nvPr>
            <p:ph type="body"/>
          </p:nvPr>
        </p:nvSpPr>
        <p:spPr>
          <a:xfrm>
            <a:off x="838080" y="182556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79" name="PlaceHolder 3"/>
          <p:cNvSpPr>
            <a:spLocks noGrp="1"/>
          </p:cNvSpPr>
          <p:nvPr>
            <p:ph type="body"/>
          </p:nvPr>
        </p:nvSpPr>
        <p:spPr>
          <a:xfrm>
            <a:off x="4393440" y="182556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80" name="PlaceHolder 4"/>
          <p:cNvSpPr>
            <a:spLocks noGrp="1"/>
          </p:cNvSpPr>
          <p:nvPr>
            <p:ph type="body"/>
          </p:nvPr>
        </p:nvSpPr>
        <p:spPr>
          <a:xfrm>
            <a:off x="7949160" y="182556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81" name="PlaceHolder 5"/>
          <p:cNvSpPr>
            <a:spLocks noGrp="1"/>
          </p:cNvSpPr>
          <p:nvPr>
            <p:ph type="body"/>
          </p:nvPr>
        </p:nvSpPr>
        <p:spPr>
          <a:xfrm>
            <a:off x="838080" y="409824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82" name="PlaceHolder 6"/>
          <p:cNvSpPr>
            <a:spLocks noGrp="1"/>
          </p:cNvSpPr>
          <p:nvPr>
            <p:ph type="body"/>
          </p:nvPr>
        </p:nvSpPr>
        <p:spPr>
          <a:xfrm>
            <a:off x="4393440" y="409824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83" name="PlaceHolder 7"/>
          <p:cNvSpPr>
            <a:spLocks noGrp="1"/>
          </p:cNvSpPr>
          <p:nvPr>
            <p:ph type="body"/>
          </p:nvPr>
        </p:nvSpPr>
        <p:spPr>
          <a:xfrm>
            <a:off x="7949160" y="4098240"/>
            <a:ext cx="338580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9" name="PlaceHolder 2"/>
          <p:cNvSpPr>
            <a:spLocks noGrp="1"/>
          </p:cNvSpPr>
          <p:nvPr>
            <p:ph type="body"/>
          </p:nvPr>
        </p:nvSpPr>
        <p:spPr>
          <a:xfrm>
            <a:off x="838080" y="1825560"/>
            <a:ext cx="10515240" cy="435096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11" name="PlaceHolder 2"/>
          <p:cNvSpPr>
            <a:spLocks noGrp="1"/>
          </p:cNvSpPr>
          <p:nvPr>
            <p:ph type="body"/>
          </p:nvPr>
        </p:nvSpPr>
        <p:spPr>
          <a:xfrm>
            <a:off x="838080" y="1825560"/>
            <a:ext cx="5131080" cy="4350960"/>
          </a:xfrm>
          <a:prstGeom prst="rect">
            <a:avLst/>
          </a:prstGeom>
        </p:spPr>
        <p:txBody>
          <a:bodyPr lIns="0" rIns="0" tIns="0" bIns="0">
            <a:normAutofit/>
          </a:bodyPr>
          <a:p>
            <a:endParaRPr b="0" lang="fr-FR" sz="2800" spc="-1" strike="noStrike">
              <a:solidFill>
                <a:srgbClr val="000000"/>
              </a:solidFill>
              <a:latin typeface="Calibri"/>
            </a:endParaRPr>
          </a:p>
        </p:txBody>
      </p:sp>
      <p:sp>
        <p:nvSpPr>
          <p:cNvPr id="12" name="PlaceHolder 3"/>
          <p:cNvSpPr>
            <a:spLocks noGrp="1"/>
          </p:cNvSpPr>
          <p:nvPr>
            <p:ph type="body"/>
          </p:nvPr>
        </p:nvSpPr>
        <p:spPr>
          <a:xfrm>
            <a:off x="6226200" y="1825560"/>
            <a:ext cx="5131080" cy="435096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838080" y="365040"/>
            <a:ext cx="10515240" cy="6144120"/>
          </a:xfrm>
          <a:prstGeom prst="rect">
            <a:avLst/>
          </a:prstGeom>
        </p:spPr>
        <p:txBody>
          <a:bodyPr lIns="0" rIns="0" tIns="0" bIns="0" anchor="ctr">
            <a:noAutofit/>
          </a:bodyPr>
          <a:p>
            <a:pPr algn="ctr"/>
            <a:endParaRPr b="0" lang="fr-FR"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16" name="PlaceHolder 2"/>
          <p:cNvSpPr>
            <a:spLocks noGrp="1"/>
          </p:cNvSpPr>
          <p:nvPr>
            <p:ph type="body"/>
          </p:nvPr>
        </p:nvSpPr>
        <p:spPr>
          <a:xfrm>
            <a:off x="83808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17" name="PlaceHolder 3"/>
          <p:cNvSpPr>
            <a:spLocks noGrp="1"/>
          </p:cNvSpPr>
          <p:nvPr>
            <p:ph type="body"/>
          </p:nvPr>
        </p:nvSpPr>
        <p:spPr>
          <a:xfrm>
            <a:off x="6226200" y="1825560"/>
            <a:ext cx="5131080" cy="4350960"/>
          </a:xfrm>
          <a:prstGeom prst="rect">
            <a:avLst/>
          </a:prstGeom>
        </p:spPr>
        <p:txBody>
          <a:bodyPr lIns="0" rIns="0" tIns="0" bIns="0">
            <a:normAutofit/>
          </a:bodyPr>
          <a:p>
            <a:endParaRPr b="0" lang="fr-FR" sz="2800" spc="-1" strike="noStrike">
              <a:solidFill>
                <a:srgbClr val="000000"/>
              </a:solidFill>
              <a:latin typeface="Calibri"/>
            </a:endParaRPr>
          </a:p>
        </p:txBody>
      </p:sp>
      <p:sp>
        <p:nvSpPr>
          <p:cNvPr id="18" name="PlaceHolder 4"/>
          <p:cNvSpPr>
            <a:spLocks noGrp="1"/>
          </p:cNvSpPr>
          <p:nvPr>
            <p:ph type="body"/>
          </p:nvPr>
        </p:nvSpPr>
        <p:spPr>
          <a:xfrm>
            <a:off x="838080" y="409824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20" name="PlaceHolder 2"/>
          <p:cNvSpPr>
            <a:spLocks noGrp="1"/>
          </p:cNvSpPr>
          <p:nvPr>
            <p:ph type="body"/>
          </p:nvPr>
        </p:nvSpPr>
        <p:spPr>
          <a:xfrm>
            <a:off x="838080" y="1825560"/>
            <a:ext cx="5131080" cy="4350960"/>
          </a:xfrm>
          <a:prstGeom prst="rect">
            <a:avLst/>
          </a:prstGeom>
        </p:spPr>
        <p:txBody>
          <a:bodyPr lIns="0" rIns="0" tIns="0" bIns="0">
            <a:normAutofit/>
          </a:bodyPr>
          <a:p>
            <a:endParaRPr b="0" lang="fr-FR" sz="2800" spc="-1" strike="noStrike">
              <a:solidFill>
                <a:srgbClr val="000000"/>
              </a:solidFill>
              <a:latin typeface="Calibri"/>
            </a:endParaRPr>
          </a:p>
        </p:txBody>
      </p:sp>
      <p:sp>
        <p:nvSpPr>
          <p:cNvPr id="21" name="PlaceHolder 3"/>
          <p:cNvSpPr>
            <a:spLocks noGrp="1"/>
          </p:cNvSpPr>
          <p:nvPr>
            <p:ph type="body"/>
          </p:nvPr>
        </p:nvSpPr>
        <p:spPr>
          <a:xfrm>
            <a:off x="622620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22" name="PlaceHolder 4"/>
          <p:cNvSpPr>
            <a:spLocks noGrp="1"/>
          </p:cNvSpPr>
          <p:nvPr>
            <p:ph type="body"/>
          </p:nvPr>
        </p:nvSpPr>
        <p:spPr>
          <a:xfrm>
            <a:off x="6226200" y="409824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838080" y="365040"/>
            <a:ext cx="10515240" cy="1325160"/>
          </a:xfrm>
          <a:prstGeom prst="rect">
            <a:avLst/>
          </a:prstGeom>
        </p:spPr>
        <p:txBody>
          <a:bodyPr lIns="0" rIns="0" tIns="0" bIns="0" anchor="ctr">
            <a:noAutofit/>
          </a:bodyPr>
          <a:p>
            <a:endParaRPr b="0" lang="fr-FR" sz="1800" spc="-1" strike="noStrike">
              <a:solidFill>
                <a:srgbClr val="000000"/>
              </a:solidFill>
              <a:latin typeface="Calibri"/>
            </a:endParaRPr>
          </a:p>
        </p:txBody>
      </p:sp>
      <p:sp>
        <p:nvSpPr>
          <p:cNvPr id="24" name="PlaceHolder 2"/>
          <p:cNvSpPr>
            <a:spLocks noGrp="1"/>
          </p:cNvSpPr>
          <p:nvPr>
            <p:ph type="body"/>
          </p:nvPr>
        </p:nvSpPr>
        <p:spPr>
          <a:xfrm>
            <a:off x="83808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25" name="PlaceHolder 3"/>
          <p:cNvSpPr>
            <a:spLocks noGrp="1"/>
          </p:cNvSpPr>
          <p:nvPr>
            <p:ph type="body"/>
          </p:nvPr>
        </p:nvSpPr>
        <p:spPr>
          <a:xfrm>
            <a:off x="6226200" y="1825560"/>
            <a:ext cx="5131080" cy="2075040"/>
          </a:xfrm>
          <a:prstGeom prst="rect">
            <a:avLst/>
          </a:prstGeom>
        </p:spPr>
        <p:txBody>
          <a:bodyPr lIns="0" rIns="0" tIns="0" bIns="0">
            <a:normAutofit/>
          </a:bodyPr>
          <a:p>
            <a:endParaRPr b="0" lang="fr-FR" sz="2800" spc="-1" strike="noStrike">
              <a:solidFill>
                <a:srgbClr val="000000"/>
              </a:solidFill>
              <a:latin typeface="Calibri"/>
            </a:endParaRPr>
          </a:p>
        </p:txBody>
      </p:sp>
      <p:sp>
        <p:nvSpPr>
          <p:cNvPr id="26" name="PlaceHolder 4"/>
          <p:cNvSpPr>
            <a:spLocks noGrp="1"/>
          </p:cNvSpPr>
          <p:nvPr>
            <p:ph type="body"/>
          </p:nvPr>
        </p:nvSpPr>
        <p:spPr>
          <a:xfrm>
            <a:off x="838080" y="4098240"/>
            <a:ext cx="10515240" cy="2075040"/>
          </a:xfrm>
          <a:prstGeom prst="rect">
            <a:avLst/>
          </a:prstGeom>
        </p:spPr>
        <p:txBody>
          <a:bodyPr lIns="0" rIns="0" tIns="0" bIns="0">
            <a:normAutofit/>
          </a:bodyPr>
          <a:p>
            <a:endParaRPr b="0" lang="fr-FR" sz="2800" spc="-1" strike="noStrike">
              <a:solidFill>
                <a:srgbClr val="000000"/>
              </a:solid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0" name="Image 9" descr="Une image contenant texte, capture d’écran, Police, conception&#10;&#10;Description générée automatiquement"/>
          <p:cNvPicPr/>
          <p:nvPr/>
        </p:nvPicPr>
        <p:blipFill>
          <a:blip r:embed="rId2"/>
          <a:stretch/>
        </p:blipFill>
        <p:spPr>
          <a:xfrm>
            <a:off x="0" y="0"/>
            <a:ext cx="12191760" cy="6857640"/>
          </a:xfrm>
          <a:prstGeom prst="rect">
            <a:avLst/>
          </a:prstGeom>
          <a:ln>
            <a:noFill/>
          </a:ln>
        </p:spPr>
      </p:pic>
      <p:sp>
        <p:nvSpPr>
          <p:cNvPr id="1" name="PlaceHolder 1"/>
          <p:cNvSpPr>
            <a:spLocks noGrp="1"/>
          </p:cNvSpPr>
          <p:nvPr>
            <p:ph type="title"/>
          </p:nvPr>
        </p:nvSpPr>
        <p:spPr>
          <a:xfrm>
            <a:off x="1523880" y="1122480"/>
            <a:ext cx="9143640" cy="2387160"/>
          </a:xfrm>
          <a:prstGeom prst="rect">
            <a:avLst/>
          </a:prstGeom>
        </p:spPr>
        <p:txBody>
          <a:bodyPr anchor="b">
            <a:noAutofit/>
          </a:bodyPr>
          <a:p>
            <a:pPr algn="ctr">
              <a:lnSpc>
                <a:spcPct val="90000"/>
              </a:lnSpc>
            </a:pPr>
            <a:r>
              <a:rPr b="0" lang="fr-FR" sz="6000" spc="-1" strike="noStrike">
                <a:solidFill>
                  <a:srgbClr val="000000"/>
                </a:solidFill>
                <a:latin typeface="Calibri Light"/>
              </a:rPr>
              <a:t>Modifiez le style du titre</a:t>
            </a:r>
            <a:endParaRPr b="0" lang="fr-FR" sz="6000" spc="-1" strike="noStrike">
              <a:solidFill>
                <a:srgbClr val="000000"/>
              </a:solidFill>
              <a:latin typeface="Calibri"/>
            </a:endParaRPr>
          </a:p>
        </p:txBody>
      </p:sp>
      <p:sp>
        <p:nvSpPr>
          <p:cNvPr id="2" name="PlaceHolder 2"/>
          <p:cNvSpPr>
            <a:spLocks noGrp="1"/>
          </p:cNvSpPr>
          <p:nvPr>
            <p:ph type="dt"/>
          </p:nvPr>
        </p:nvSpPr>
        <p:spPr>
          <a:xfrm>
            <a:off x="838080" y="6356520"/>
            <a:ext cx="2742840" cy="364680"/>
          </a:xfrm>
          <a:prstGeom prst="rect">
            <a:avLst/>
          </a:prstGeom>
        </p:spPr>
        <p:txBody>
          <a:bodyPr anchor="ctr">
            <a:noAutofit/>
          </a:bodyPr>
          <a:p>
            <a:pPr>
              <a:lnSpc>
                <a:spcPct val="100000"/>
              </a:lnSpc>
            </a:pPr>
            <a:fld id="{AA69B85A-3235-482E-A9DC-2E60241069A3}" type="datetime">
              <a:rPr b="0" lang="fr-FR" sz="1200" spc="-1" strike="noStrike">
                <a:solidFill>
                  <a:srgbClr val="8b8b8b"/>
                </a:solidFill>
                <a:latin typeface="Calibri"/>
              </a:rPr>
              <a:t>01/03/2024</a:t>
            </a:fld>
            <a:endParaRPr b="0" lang="fr-FR" sz="1200" spc="-1" strike="noStrike">
              <a:latin typeface="Times New Roman"/>
            </a:endParaRPr>
          </a:p>
        </p:txBody>
      </p:sp>
      <p:sp>
        <p:nvSpPr>
          <p:cNvPr id="3" name="PlaceHolder 3"/>
          <p:cNvSpPr>
            <a:spLocks noGrp="1"/>
          </p:cNvSpPr>
          <p:nvPr>
            <p:ph type="ftr"/>
          </p:nvPr>
        </p:nvSpPr>
        <p:spPr>
          <a:xfrm>
            <a:off x="4038480" y="6356520"/>
            <a:ext cx="4114440" cy="364680"/>
          </a:xfrm>
          <a:prstGeom prst="rect">
            <a:avLst/>
          </a:prstGeom>
        </p:spPr>
        <p:txBody>
          <a:bodyPr anchor="ctr">
            <a:noAutofit/>
          </a:bodyPr>
          <a:p>
            <a:endParaRPr b="0" lang="fr-FR" sz="2400" spc="-1" strike="noStrike">
              <a:latin typeface="Times New Roman"/>
            </a:endParaRPr>
          </a:p>
        </p:txBody>
      </p:sp>
      <p:sp>
        <p:nvSpPr>
          <p:cNvPr id="4" name="PlaceHolder 4"/>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05A32691-26BB-4F50-96FC-8C8EF4C2B8E9}" type="slidenum">
              <a:rPr b="0" lang="fr-FR" sz="1200" spc="-1" strike="noStrike">
                <a:solidFill>
                  <a:srgbClr val="8b8b8b"/>
                </a:solidFill>
                <a:latin typeface="Calibri"/>
              </a:rPr>
              <a:t>&lt;numéro&gt;</a:t>
            </a:fld>
            <a:endParaRPr b="0" lang="fr-FR" sz="1200" spc="-1" strike="noStrike">
              <a:latin typeface="Times New Roman"/>
            </a:endParaRPr>
          </a:p>
        </p:txBody>
      </p:sp>
      <p:sp>
        <p:nvSpPr>
          <p:cNvPr id="5" name="PlaceHolder 5"/>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fr-FR" sz="2800" spc="-1" strike="noStrike">
                <a:solidFill>
                  <a:srgbClr val="000000"/>
                </a:solidFill>
                <a:latin typeface="Calibri"/>
              </a:rPr>
              <a:t>Cliquez pour éditer le format du plan de texte</a:t>
            </a:r>
            <a:endParaRPr b="0" lang="fr-FR" sz="2800" spc="-1" strike="noStrike">
              <a:solidFill>
                <a:srgbClr val="000000"/>
              </a:solidFill>
              <a:latin typeface="Calibri"/>
            </a:endParaRPr>
          </a:p>
          <a:p>
            <a:pPr lvl="1" marL="864000" indent="-324000">
              <a:spcBef>
                <a:spcPts val="1134"/>
              </a:spcBef>
              <a:buClr>
                <a:srgbClr val="000000"/>
              </a:buClr>
              <a:buSzPct val="75000"/>
              <a:buFont typeface="Symbol" charset="2"/>
              <a:buChar char=""/>
            </a:pPr>
            <a:r>
              <a:rPr b="0" lang="fr-FR" sz="2000" spc="-1" strike="noStrike">
                <a:solidFill>
                  <a:srgbClr val="000000"/>
                </a:solidFill>
                <a:latin typeface="Calibri"/>
              </a:rPr>
              <a:t>Second niveau de plan</a:t>
            </a:r>
            <a:endParaRPr b="0" lang="fr-FR" sz="2000" spc="-1" strike="noStrike">
              <a:solidFill>
                <a:srgbClr val="000000"/>
              </a:solidFill>
              <a:latin typeface="Calibri"/>
            </a:endParaRPr>
          </a:p>
          <a:p>
            <a:pPr lvl="2" marL="1296000" indent="-288000">
              <a:spcBef>
                <a:spcPts val="850"/>
              </a:spcBef>
              <a:buClr>
                <a:srgbClr val="000000"/>
              </a:buClr>
              <a:buSzPct val="45000"/>
              <a:buFont typeface="Wingdings" charset="2"/>
              <a:buChar char=""/>
            </a:pPr>
            <a:r>
              <a:rPr b="0" lang="fr-FR" sz="1800" spc="-1" strike="noStrike">
                <a:solidFill>
                  <a:srgbClr val="000000"/>
                </a:solidFill>
                <a:latin typeface="Calibri"/>
              </a:rPr>
              <a:t>Troisième niveau de plan</a:t>
            </a:r>
            <a:endParaRPr b="0" lang="fr-FR" sz="1800" spc="-1" strike="noStrike">
              <a:solidFill>
                <a:srgbClr val="000000"/>
              </a:solidFill>
              <a:latin typeface="Calibri"/>
            </a:endParaRPr>
          </a:p>
          <a:p>
            <a:pPr lvl="3" marL="1728000" indent="-216000">
              <a:spcBef>
                <a:spcPts val="567"/>
              </a:spcBef>
              <a:buClr>
                <a:srgbClr val="000000"/>
              </a:buClr>
              <a:buSzPct val="75000"/>
              <a:buFont typeface="Symbol" charset="2"/>
              <a:buChar char=""/>
            </a:pPr>
            <a:r>
              <a:rPr b="0" lang="fr-FR" sz="1800" spc="-1" strike="noStrike">
                <a:solidFill>
                  <a:srgbClr val="000000"/>
                </a:solidFill>
                <a:latin typeface="Calibri"/>
              </a:rPr>
              <a:t>Quatrième niveau de plan</a:t>
            </a:r>
            <a:endParaRPr b="0" lang="fr-FR" sz="1800" spc="-1" strike="noStrike">
              <a:solidFill>
                <a:srgbClr val="000000"/>
              </a:solidFill>
              <a:latin typeface="Calibri"/>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Calibri"/>
              </a:rPr>
              <a:t>Cinquième niveau de plan</a:t>
            </a:r>
            <a:endParaRPr b="0" lang="fr-FR" sz="2000" spc="-1" strike="noStrike">
              <a:solidFill>
                <a:srgbClr val="000000"/>
              </a:solidFill>
              <a:latin typeface="Calibri"/>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Calibri"/>
              </a:rPr>
              <a:t>Sixième niveau de plan</a:t>
            </a:r>
            <a:endParaRPr b="0" lang="fr-FR" sz="2000" spc="-1" strike="noStrike">
              <a:solidFill>
                <a:srgbClr val="000000"/>
              </a:solidFill>
              <a:latin typeface="Calibri"/>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Calibri"/>
              </a:rPr>
              <a:t>Septième niveau de plan</a:t>
            </a:r>
            <a:endParaRPr b="0" lang="fr-FR"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pic>
        <p:nvPicPr>
          <p:cNvPr id="42" name="Image 9" descr="Une image contenant texte, capture d’écran, Police, conception&#10;&#10;Description générée automatiquement"/>
          <p:cNvPicPr/>
          <p:nvPr/>
        </p:nvPicPr>
        <p:blipFill>
          <a:blip r:embed="rId2"/>
          <a:stretch/>
        </p:blipFill>
        <p:spPr>
          <a:xfrm>
            <a:off x="0" y="0"/>
            <a:ext cx="12191760" cy="6857640"/>
          </a:xfrm>
          <a:prstGeom prst="rect">
            <a:avLst/>
          </a:prstGeom>
          <a:ln>
            <a:noFill/>
          </a:ln>
        </p:spPr>
      </p:pic>
      <p:sp>
        <p:nvSpPr>
          <p:cNvPr id="43" name="PlaceHolder 1"/>
          <p:cNvSpPr>
            <a:spLocks noGrp="1"/>
          </p:cNvSpPr>
          <p:nvPr>
            <p:ph type="title"/>
          </p:nvPr>
        </p:nvSpPr>
        <p:spPr>
          <a:xfrm>
            <a:off x="838080" y="365040"/>
            <a:ext cx="10515240" cy="1325160"/>
          </a:xfrm>
          <a:prstGeom prst="rect">
            <a:avLst/>
          </a:prstGeom>
        </p:spPr>
        <p:txBody>
          <a:bodyPr anchor="ctr">
            <a:noAutofit/>
          </a:bodyPr>
          <a:p>
            <a:pPr>
              <a:lnSpc>
                <a:spcPct val="90000"/>
              </a:lnSpc>
            </a:pPr>
            <a:r>
              <a:rPr b="0" lang="fr-FR" sz="4400" spc="-1" strike="noStrike">
                <a:solidFill>
                  <a:srgbClr val="000000"/>
                </a:solidFill>
                <a:latin typeface="Calibri Light"/>
              </a:rPr>
              <a:t>Modifiez le style du titre</a:t>
            </a:r>
            <a:endParaRPr b="0" lang="fr-FR" sz="4400" spc="-1" strike="noStrike">
              <a:solidFill>
                <a:srgbClr val="000000"/>
              </a:solidFill>
              <a:latin typeface="Calibri"/>
            </a:endParaRPr>
          </a:p>
        </p:txBody>
      </p:sp>
      <p:sp>
        <p:nvSpPr>
          <p:cNvPr id="44" name="PlaceHolder 2"/>
          <p:cNvSpPr>
            <a:spLocks noGrp="1"/>
          </p:cNvSpPr>
          <p:nvPr>
            <p:ph type="body"/>
          </p:nvPr>
        </p:nvSpPr>
        <p:spPr>
          <a:xfrm>
            <a:off x="838080" y="1825560"/>
            <a:ext cx="10515240" cy="4350960"/>
          </a:xfrm>
          <a:prstGeom prst="rect">
            <a:avLst/>
          </a:prstGeom>
        </p:spPr>
        <p:txBody>
          <a:bodyPr>
            <a:noAutofit/>
          </a:bodyPr>
          <a:p>
            <a:pPr marL="228600" indent="-228240">
              <a:lnSpc>
                <a:spcPct val="90000"/>
              </a:lnSpc>
              <a:spcBef>
                <a:spcPts val="1001"/>
              </a:spcBef>
              <a:buClr>
                <a:srgbClr val="000000"/>
              </a:buClr>
              <a:buFont typeface="Arial"/>
              <a:buChar char="•"/>
            </a:pPr>
            <a:r>
              <a:rPr b="0" lang="fr-FR" sz="2800" spc="-1" strike="noStrike">
                <a:solidFill>
                  <a:srgbClr val="000000"/>
                </a:solidFill>
                <a:latin typeface="Calibri"/>
              </a:rPr>
              <a:t>Cliquez pour modifier les styles du texte du masque</a:t>
            </a:r>
            <a:endParaRPr b="0" lang="fr-FR" sz="2800" spc="-1" strike="noStrike">
              <a:solidFill>
                <a:srgbClr val="000000"/>
              </a:solidFill>
              <a:latin typeface="Calibri"/>
            </a:endParaRPr>
          </a:p>
          <a:p>
            <a:pPr lvl="1" marL="685800" indent="-228240">
              <a:lnSpc>
                <a:spcPct val="90000"/>
              </a:lnSpc>
              <a:spcBef>
                <a:spcPts val="499"/>
              </a:spcBef>
              <a:buClr>
                <a:srgbClr val="000000"/>
              </a:buClr>
              <a:buFont typeface="Arial"/>
              <a:buChar char="•"/>
            </a:pPr>
            <a:r>
              <a:rPr b="0" lang="fr-FR" sz="2400" spc="-1" strike="noStrike">
                <a:solidFill>
                  <a:srgbClr val="000000"/>
                </a:solidFill>
                <a:latin typeface="Calibri"/>
              </a:rPr>
              <a:t>Deuxième niveau</a:t>
            </a:r>
            <a:endParaRPr b="0" lang="fr-FR" sz="2400" spc="-1" strike="noStrike">
              <a:solidFill>
                <a:srgbClr val="000000"/>
              </a:solidFill>
              <a:latin typeface="Calibri"/>
            </a:endParaRPr>
          </a:p>
          <a:p>
            <a:pPr lvl="2" marL="1143000" indent="-228240">
              <a:lnSpc>
                <a:spcPct val="90000"/>
              </a:lnSpc>
              <a:spcBef>
                <a:spcPts val="499"/>
              </a:spcBef>
              <a:buClr>
                <a:srgbClr val="000000"/>
              </a:buClr>
              <a:buFont typeface="Arial"/>
              <a:buChar char="•"/>
            </a:pPr>
            <a:r>
              <a:rPr b="0" lang="fr-FR" sz="2000" spc="-1" strike="noStrike">
                <a:solidFill>
                  <a:srgbClr val="000000"/>
                </a:solidFill>
                <a:latin typeface="Calibri"/>
              </a:rPr>
              <a:t>Troisième niveau</a:t>
            </a:r>
            <a:endParaRPr b="0" lang="fr-FR" sz="2000" spc="-1" strike="noStrike">
              <a:solidFill>
                <a:srgbClr val="000000"/>
              </a:solidFill>
              <a:latin typeface="Calibri"/>
            </a:endParaRPr>
          </a:p>
          <a:p>
            <a:pPr lvl="3" marL="1600200" indent="-228240">
              <a:lnSpc>
                <a:spcPct val="90000"/>
              </a:lnSpc>
              <a:spcBef>
                <a:spcPts val="499"/>
              </a:spcBef>
              <a:buClr>
                <a:srgbClr val="000000"/>
              </a:buClr>
              <a:buFont typeface="Arial"/>
              <a:buChar char="•"/>
            </a:pPr>
            <a:r>
              <a:rPr b="0" lang="fr-FR" sz="1800" spc="-1" strike="noStrike">
                <a:solidFill>
                  <a:srgbClr val="000000"/>
                </a:solidFill>
                <a:latin typeface="Calibri"/>
              </a:rPr>
              <a:t>Quatrième niveau</a:t>
            </a:r>
            <a:endParaRPr b="0" lang="fr-FR" sz="1800" spc="-1" strike="noStrike">
              <a:solidFill>
                <a:srgbClr val="000000"/>
              </a:solidFill>
              <a:latin typeface="Calibri"/>
            </a:endParaRPr>
          </a:p>
          <a:p>
            <a:pPr lvl="4" marL="2057400" indent="-228240">
              <a:lnSpc>
                <a:spcPct val="90000"/>
              </a:lnSpc>
              <a:spcBef>
                <a:spcPts val="499"/>
              </a:spcBef>
              <a:buClr>
                <a:srgbClr val="000000"/>
              </a:buClr>
              <a:buFont typeface="Arial"/>
              <a:buChar char="•"/>
            </a:pPr>
            <a:r>
              <a:rPr b="0" lang="fr-FR" sz="1800" spc="-1" strike="noStrike">
                <a:solidFill>
                  <a:srgbClr val="000000"/>
                </a:solidFill>
                <a:latin typeface="Calibri"/>
              </a:rPr>
              <a:t>Cinquième niveau</a:t>
            </a:r>
            <a:endParaRPr b="0" lang="fr-FR" sz="1800" spc="-1" strike="noStrike">
              <a:solidFill>
                <a:srgbClr val="000000"/>
              </a:solidFill>
              <a:latin typeface="Calibri"/>
            </a:endParaRPr>
          </a:p>
        </p:txBody>
      </p:sp>
      <p:sp>
        <p:nvSpPr>
          <p:cNvPr id="45" name="PlaceHolder 3"/>
          <p:cNvSpPr>
            <a:spLocks noGrp="1"/>
          </p:cNvSpPr>
          <p:nvPr>
            <p:ph type="dt"/>
          </p:nvPr>
        </p:nvSpPr>
        <p:spPr>
          <a:xfrm>
            <a:off x="838080" y="6356520"/>
            <a:ext cx="2742840" cy="364680"/>
          </a:xfrm>
          <a:prstGeom prst="rect">
            <a:avLst/>
          </a:prstGeom>
        </p:spPr>
        <p:txBody>
          <a:bodyPr anchor="ctr">
            <a:noAutofit/>
          </a:bodyPr>
          <a:p>
            <a:pPr>
              <a:lnSpc>
                <a:spcPct val="100000"/>
              </a:lnSpc>
            </a:pPr>
            <a:fld id="{456D141B-7A9D-4516-A632-3ADC1B1AF019}" type="datetime">
              <a:rPr b="0" lang="fr-FR" sz="1200" spc="-1" strike="noStrike">
                <a:solidFill>
                  <a:srgbClr val="8b8b8b"/>
                </a:solidFill>
                <a:latin typeface="Calibri"/>
              </a:rPr>
              <a:t>01/03/2024</a:t>
            </a:fld>
            <a:endParaRPr b="0" lang="fr-FR" sz="1200" spc="-1" strike="noStrike">
              <a:latin typeface="Times New Roman"/>
            </a:endParaRPr>
          </a:p>
        </p:txBody>
      </p:sp>
      <p:sp>
        <p:nvSpPr>
          <p:cNvPr id="46" name="PlaceHolder 4"/>
          <p:cNvSpPr>
            <a:spLocks noGrp="1"/>
          </p:cNvSpPr>
          <p:nvPr>
            <p:ph type="ftr"/>
          </p:nvPr>
        </p:nvSpPr>
        <p:spPr>
          <a:xfrm>
            <a:off x="4038480" y="6356520"/>
            <a:ext cx="4114440" cy="364680"/>
          </a:xfrm>
          <a:prstGeom prst="rect">
            <a:avLst/>
          </a:prstGeom>
        </p:spPr>
        <p:txBody>
          <a:bodyPr anchor="ctr">
            <a:noAutofit/>
          </a:bodyPr>
          <a:p>
            <a:endParaRPr b="0" lang="fr-FR" sz="2400" spc="-1" strike="noStrike">
              <a:latin typeface="Times New Roman"/>
            </a:endParaRPr>
          </a:p>
        </p:txBody>
      </p:sp>
      <p:sp>
        <p:nvSpPr>
          <p:cNvPr id="47" name="PlaceHolder 5"/>
          <p:cNvSpPr>
            <a:spLocks noGrp="1"/>
          </p:cNvSpPr>
          <p:nvPr>
            <p:ph type="sldNum"/>
          </p:nvPr>
        </p:nvSpPr>
        <p:spPr>
          <a:xfrm>
            <a:off x="8610480" y="6356520"/>
            <a:ext cx="2742840" cy="364680"/>
          </a:xfrm>
          <a:prstGeom prst="rect">
            <a:avLst/>
          </a:prstGeom>
        </p:spPr>
        <p:txBody>
          <a:bodyPr anchor="ctr">
            <a:noAutofit/>
          </a:bodyPr>
          <a:p>
            <a:pPr algn="r">
              <a:lnSpc>
                <a:spcPct val="100000"/>
              </a:lnSpc>
            </a:pPr>
            <a:fld id="{EBEB3CF3-99E7-442E-A4A2-B0DACEAD0E62}" type="slidenum">
              <a:rPr b="0" lang="fr-FR" sz="1200" spc="-1" strike="noStrike">
                <a:solidFill>
                  <a:srgbClr val="8b8b8b"/>
                </a:solidFill>
                <a:latin typeface="Calibri"/>
              </a:rPr>
              <a:t>&lt;numéro&gt;</a:t>
            </a:fld>
            <a:endParaRPr b="0" lang="fr-FR"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hyperlink" Target="mailto:kajuillard@aol.fr" TargetMode="External"/><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image" Target="../media/image9.png"/><Relationship Id="rId3"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TextShape 1"/>
          <p:cNvSpPr txBox="1"/>
          <p:nvPr/>
        </p:nvSpPr>
        <p:spPr>
          <a:xfrm>
            <a:off x="1523880" y="1122480"/>
            <a:ext cx="9143640" cy="2387160"/>
          </a:xfrm>
          <a:prstGeom prst="rect">
            <a:avLst/>
          </a:prstGeom>
          <a:noFill/>
          <a:ln>
            <a:noFill/>
          </a:ln>
        </p:spPr>
        <p:txBody>
          <a:bodyPr anchor="b">
            <a:noAutofit/>
          </a:bodyPr>
          <a:p>
            <a:endParaRPr b="0" lang="fr-FR" sz="1800" spc="-1" strike="noStrike">
              <a:solidFill>
                <a:srgbClr val="000000"/>
              </a:solidFill>
              <a:latin typeface="Calibri"/>
            </a:endParaRPr>
          </a:p>
        </p:txBody>
      </p:sp>
      <p:sp>
        <p:nvSpPr>
          <p:cNvPr id="85" name="TextShape 2"/>
          <p:cNvSpPr txBox="1"/>
          <p:nvPr/>
        </p:nvSpPr>
        <p:spPr>
          <a:xfrm>
            <a:off x="1523880" y="3602160"/>
            <a:ext cx="9143640" cy="1655280"/>
          </a:xfrm>
          <a:prstGeom prst="rect">
            <a:avLst/>
          </a:prstGeom>
          <a:noFill/>
          <a:ln>
            <a:noFill/>
          </a:ln>
        </p:spPr>
        <p:txBody>
          <a:bodyPr>
            <a:noAutofit/>
          </a:bodyPr>
          <a:p>
            <a:pPr algn="ctr"/>
            <a:endParaRPr b="0" lang="fr-FR" sz="3200" spc="-1" strike="noStrike">
              <a:latin typeface="Arial"/>
            </a:endParaRPr>
          </a:p>
        </p:txBody>
      </p:sp>
      <p:pic>
        <p:nvPicPr>
          <p:cNvPr id="86" name="Image 4" descr=""/>
          <p:cNvPicPr/>
          <p:nvPr/>
        </p:nvPicPr>
        <p:blipFill>
          <a:blip r:embed="rId1"/>
          <a:stretch/>
        </p:blipFill>
        <p:spPr>
          <a:xfrm>
            <a:off x="0" y="75240"/>
            <a:ext cx="12191760" cy="6857640"/>
          </a:xfrm>
          <a:prstGeom prst="rect">
            <a:avLst/>
          </a:prstGeom>
          <a:ln>
            <a:noFill/>
          </a:ln>
        </p:spPr>
      </p:pic>
      <p:sp>
        <p:nvSpPr>
          <p:cNvPr id="87" name="CustomShape 3"/>
          <p:cNvSpPr/>
          <p:nvPr/>
        </p:nvSpPr>
        <p:spPr>
          <a:xfrm>
            <a:off x="-1017000" y="12600"/>
            <a:ext cx="13043880" cy="1370160"/>
          </a:xfrm>
          <a:prstGeom prst="rect">
            <a:avLst/>
          </a:prstGeom>
          <a:noFill/>
          <a:ln>
            <a:noFill/>
          </a:ln>
        </p:spPr>
        <p:style>
          <a:lnRef idx="0"/>
          <a:fillRef idx="0"/>
          <a:effectRef idx="0"/>
          <a:fontRef idx="minor"/>
        </p:style>
        <p:txBody>
          <a:bodyPr lIns="90000" rIns="90000" tIns="45000" bIns="45000">
            <a:spAutoFit/>
          </a:bodyPr>
          <a:p>
            <a:pPr algn="r">
              <a:lnSpc>
                <a:spcPct val="100000"/>
              </a:lnSpc>
            </a:pPr>
            <a:r>
              <a:rPr b="1" lang="fr-FR" sz="4400" spc="-1" strike="noStrike">
                <a:solidFill>
                  <a:srgbClr val="ffffff"/>
                </a:solidFill>
                <a:latin typeface="Gotham Black"/>
              </a:rPr>
              <a:t>                </a:t>
            </a:r>
            <a:r>
              <a:rPr b="1" lang="fr-FR" sz="4800" spc="-1" strike="noStrike">
                <a:solidFill>
                  <a:srgbClr val="ffffff"/>
                </a:solidFill>
                <a:latin typeface="Gotham Black"/>
              </a:rPr>
              <a:t>AEROBIC - STEP</a:t>
            </a:r>
            <a:r>
              <a:rPr b="1" lang="fr-FR" sz="4400" spc="-1" strike="noStrike">
                <a:solidFill>
                  <a:srgbClr val="ffffff"/>
                </a:solidFill>
                <a:latin typeface="Gotham Black"/>
              </a:rPr>
              <a:t> </a:t>
            </a:r>
            <a:endParaRPr b="0" lang="fr-FR" sz="4400" spc="-1" strike="noStrike">
              <a:latin typeface="Arial"/>
            </a:endParaRPr>
          </a:p>
          <a:p>
            <a:pPr algn="r">
              <a:lnSpc>
                <a:spcPct val="100000"/>
              </a:lnSpc>
            </a:pPr>
            <a:r>
              <a:rPr b="1" lang="fr-FR" sz="3600" spc="-1" strike="noStrike">
                <a:solidFill>
                  <a:srgbClr val="ffffff"/>
                </a:solidFill>
                <a:latin typeface="Gotham Black"/>
              </a:rPr>
              <a:t>CHAMPIONNAT DEPARTEMENTAL</a:t>
            </a:r>
            <a:endParaRPr b="0" lang="fr-FR" sz="3600" spc="-1" strike="noStrike">
              <a:latin typeface="Arial"/>
            </a:endParaRPr>
          </a:p>
        </p:txBody>
      </p:sp>
      <p:sp>
        <p:nvSpPr>
          <p:cNvPr id="88" name="CustomShape 4"/>
          <p:cNvSpPr/>
          <p:nvPr/>
        </p:nvSpPr>
        <p:spPr>
          <a:xfrm>
            <a:off x="4506840" y="2721600"/>
            <a:ext cx="7235640" cy="1431000"/>
          </a:xfrm>
          <a:prstGeom prst="rect">
            <a:avLst/>
          </a:prstGeom>
          <a:noFill/>
          <a:ln>
            <a:noFill/>
          </a:ln>
        </p:spPr>
        <p:style>
          <a:lnRef idx="0"/>
          <a:fillRef idx="0"/>
          <a:effectRef idx="0"/>
          <a:fontRef idx="minor"/>
        </p:style>
        <p:txBody>
          <a:bodyPr lIns="90000" rIns="90000" tIns="45000" bIns="45000">
            <a:spAutoFit/>
          </a:bodyPr>
          <a:p>
            <a:pPr algn="r">
              <a:lnSpc>
                <a:spcPct val="100000"/>
              </a:lnSpc>
            </a:pPr>
            <a:endParaRPr b="0" lang="fr-FR" sz="1800" spc="-1" strike="noStrike">
              <a:latin typeface="Arial"/>
            </a:endParaRPr>
          </a:p>
          <a:p>
            <a:pPr>
              <a:lnSpc>
                <a:spcPct val="100000"/>
              </a:lnSpc>
            </a:pPr>
            <a:r>
              <a:rPr b="1" lang="fr-FR" sz="4400" spc="-1" strike="noStrike">
                <a:solidFill>
                  <a:srgbClr val="ffffff"/>
                </a:solidFill>
                <a:latin typeface="Gotham Black"/>
              </a:rPr>
              <a:t>Pasteur</a:t>
            </a:r>
            <a:endParaRPr b="0" lang="fr-FR" sz="4400" spc="-1" strike="noStrike">
              <a:latin typeface="Arial"/>
            </a:endParaRPr>
          </a:p>
        </p:txBody>
      </p:sp>
      <p:sp>
        <p:nvSpPr>
          <p:cNvPr id="89" name="CustomShape 5"/>
          <p:cNvSpPr/>
          <p:nvPr/>
        </p:nvSpPr>
        <p:spPr>
          <a:xfrm>
            <a:off x="4691160" y="1490040"/>
            <a:ext cx="6866640" cy="1309320"/>
          </a:xfrm>
          <a:prstGeom prst="rect">
            <a:avLst/>
          </a:prstGeom>
          <a:noFill/>
          <a:ln>
            <a:noFill/>
          </a:ln>
        </p:spPr>
        <p:style>
          <a:lnRef idx="0"/>
          <a:fillRef idx="0"/>
          <a:effectRef idx="0"/>
          <a:fontRef idx="minor"/>
        </p:style>
        <p:txBody>
          <a:bodyPr lIns="90000" rIns="90000" tIns="45000" bIns="45000">
            <a:spAutoFit/>
          </a:bodyPr>
          <a:p>
            <a:pPr algn="r">
              <a:lnSpc>
                <a:spcPct val="100000"/>
              </a:lnSpc>
            </a:pPr>
            <a:r>
              <a:rPr b="1" lang="fr-FR" sz="4000" spc="-1" strike="noStrike">
                <a:solidFill>
                  <a:srgbClr val="ff0000"/>
                </a:solidFill>
                <a:latin typeface="Gotham Black"/>
              </a:rPr>
              <a:t>Mercredi 13 MARS 2024</a:t>
            </a:r>
            <a:endParaRPr b="0" lang="fr-FR" sz="4000" spc="-1" strike="noStrike">
              <a:latin typeface="Arial"/>
            </a:endParaRPr>
          </a:p>
          <a:p>
            <a:pPr algn="r">
              <a:lnSpc>
                <a:spcPct val="100000"/>
              </a:lnSpc>
            </a:pPr>
            <a:r>
              <a:rPr b="1" lang="fr-FR" sz="4000" spc="-1" strike="noStrike">
                <a:solidFill>
                  <a:srgbClr val="4472c4"/>
                </a:solidFill>
                <a:latin typeface="Gotham Black"/>
              </a:rPr>
              <a:t>RIOM</a:t>
            </a:r>
            <a:endParaRPr b="0" lang="fr-FR" sz="4000" spc="-1" strike="noStrike">
              <a:latin typeface="Arial"/>
            </a:endParaRPr>
          </a:p>
        </p:txBody>
      </p:sp>
      <p:pic>
        <p:nvPicPr>
          <p:cNvPr id="90" name="Image 16" descr=""/>
          <p:cNvPicPr/>
          <p:nvPr/>
        </p:nvPicPr>
        <p:blipFill>
          <a:blip r:embed="rId2"/>
          <a:stretch/>
        </p:blipFill>
        <p:spPr>
          <a:xfrm>
            <a:off x="160920" y="2873160"/>
            <a:ext cx="1944360" cy="1956600"/>
          </a:xfrm>
          <a:prstGeom prst="rect">
            <a:avLst/>
          </a:prstGeom>
          <a:ln>
            <a:noFill/>
          </a:ln>
        </p:spPr>
      </p:pic>
      <p:sp>
        <p:nvSpPr>
          <p:cNvPr id="91" name="CustomShape 6"/>
          <p:cNvSpPr/>
          <p:nvPr/>
        </p:nvSpPr>
        <p:spPr>
          <a:xfrm>
            <a:off x="5410800" y="2896560"/>
            <a:ext cx="6171840" cy="364680"/>
          </a:xfrm>
          <a:prstGeom prst="rect">
            <a:avLst/>
          </a:prstGeom>
          <a:noFill/>
          <a:ln>
            <a:noFill/>
          </a:ln>
        </p:spPr>
        <p:style>
          <a:lnRef idx="0"/>
          <a:fillRef idx="0"/>
          <a:effectRef idx="0"/>
          <a:fontRef idx="minor"/>
        </p:style>
        <p:txBody>
          <a:bodyPr lIns="90000" rIns="90000" tIns="45000" bIns="45000">
            <a:spAutoFit/>
          </a:bodyPr>
          <a:p>
            <a:pPr algn="r">
              <a:lnSpc>
                <a:spcPct val="100000"/>
              </a:lnSpc>
            </a:pPr>
            <a:r>
              <a:rPr b="1" lang="fr-FR" sz="1800" spc="-1" strike="noStrike">
                <a:solidFill>
                  <a:srgbClr val="000000"/>
                </a:solidFill>
                <a:latin typeface="Bahnschrift"/>
                <a:ea typeface="Microsoft JhengHei UI Light"/>
              </a:rPr>
              <a:t>Gymnase Jean Zay</a:t>
            </a:r>
            <a:endParaRPr b="0" lang="fr-FR" sz="1800" spc="-1" strike="noStrike">
              <a:latin typeface="Arial"/>
            </a:endParaRPr>
          </a:p>
        </p:txBody>
      </p:sp>
      <p:pic>
        <p:nvPicPr>
          <p:cNvPr id="92" name="Image 3" descr=""/>
          <p:cNvPicPr/>
          <p:nvPr/>
        </p:nvPicPr>
        <p:blipFill>
          <a:blip r:embed="rId3"/>
          <a:stretch/>
        </p:blipFill>
        <p:spPr>
          <a:xfrm>
            <a:off x="4057200" y="3222000"/>
            <a:ext cx="5424480" cy="3380760"/>
          </a:xfrm>
          <a:prstGeom prst="rect">
            <a:avLst/>
          </a:prstGeom>
          <a:ln>
            <a:noFill/>
          </a:ln>
        </p:spPr>
      </p:pic>
      <p:pic>
        <p:nvPicPr>
          <p:cNvPr id="93" name="Image 15" descr=""/>
          <p:cNvPicPr/>
          <p:nvPr/>
        </p:nvPicPr>
        <p:blipFill>
          <a:blip r:embed="rId4"/>
          <a:stretch/>
        </p:blipFill>
        <p:spPr>
          <a:xfrm>
            <a:off x="9740880" y="4557240"/>
            <a:ext cx="2142720" cy="2142720"/>
          </a:xfrm>
          <a:prstGeom prst="rect">
            <a:avLst/>
          </a:prstGeom>
          <a:ln>
            <a:noFill/>
          </a:ln>
        </p:spPr>
      </p:pic>
      <p:pic>
        <p:nvPicPr>
          <p:cNvPr id="94" name="Image 17" descr=""/>
          <p:cNvPicPr/>
          <p:nvPr/>
        </p:nvPicPr>
        <p:blipFill>
          <a:blip r:embed="rId5"/>
          <a:srcRect l="0" t="0" r="0" b="15702"/>
          <a:stretch/>
        </p:blipFill>
        <p:spPr>
          <a:xfrm>
            <a:off x="2230560" y="1611720"/>
            <a:ext cx="2476080" cy="1557360"/>
          </a:xfrm>
          <a:prstGeom prst="rect">
            <a:avLst/>
          </a:prstGeom>
          <a:ln>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 name="CustomShape 1"/>
          <p:cNvSpPr/>
          <p:nvPr/>
        </p:nvSpPr>
        <p:spPr>
          <a:xfrm>
            <a:off x="4133160" y="2416680"/>
            <a:ext cx="6094080" cy="36468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fr-FR" sz="1800" spc="-1" strike="noStrike">
                <a:solidFill>
                  <a:srgbClr val="ffffff"/>
                </a:solidFill>
                <a:latin typeface="Calibri"/>
              </a:rPr>
              <a:t>2</a:t>
            </a:r>
            <a:endParaRPr b="0" lang="fr-FR" sz="1800" spc="-1" strike="noStrike">
              <a:latin typeface="Arial"/>
            </a:endParaRPr>
          </a:p>
        </p:txBody>
      </p:sp>
      <p:sp>
        <p:nvSpPr>
          <p:cNvPr id="96" name="CustomShape 2"/>
          <p:cNvSpPr/>
          <p:nvPr/>
        </p:nvSpPr>
        <p:spPr>
          <a:xfrm>
            <a:off x="11588040" y="6176880"/>
            <a:ext cx="373680" cy="45612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2400" spc="-1" strike="noStrike">
                <a:solidFill>
                  <a:srgbClr val="ffffff"/>
                </a:solidFill>
                <a:latin typeface="Calibri"/>
              </a:rPr>
              <a:t>2</a:t>
            </a:r>
            <a:endParaRPr b="0" lang="fr-FR" sz="2400" spc="-1" strike="noStrike">
              <a:latin typeface="Arial"/>
            </a:endParaRPr>
          </a:p>
        </p:txBody>
      </p:sp>
      <p:sp>
        <p:nvSpPr>
          <p:cNvPr id="97" name="CustomShape 3"/>
          <p:cNvSpPr/>
          <p:nvPr/>
        </p:nvSpPr>
        <p:spPr>
          <a:xfrm>
            <a:off x="1366920" y="-550800"/>
            <a:ext cx="8529840" cy="5838840"/>
          </a:xfrm>
          <a:prstGeom prst="rect">
            <a:avLst/>
          </a:prstGeom>
          <a:noFill/>
          <a:ln>
            <a:noFill/>
          </a:ln>
        </p:spPr>
        <p:style>
          <a:lnRef idx="0"/>
          <a:fillRef idx="0"/>
          <a:effectRef idx="0"/>
          <a:fontRef idx="minor"/>
        </p:style>
        <p:txBody>
          <a:bodyPr anchor="ctr">
            <a:spAutoFit/>
          </a:bodyPr>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endParaRPr b="0" lang="fr-FR" sz="1800" spc="-1" strike="noStrike">
              <a:latin typeface="Arial"/>
            </a:endParaRPr>
          </a:p>
          <a:p>
            <a:pPr>
              <a:lnSpc>
                <a:spcPct val="100000"/>
              </a:lnSpc>
            </a:pPr>
            <a:r>
              <a:rPr b="0" lang="fr-FR" sz="2000" spc="-1" strike="noStrike">
                <a:solidFill>
                  <a:srgbClr val="000000"/>
                </a:solidFill>
                <a:latin typeface="Bahnschrift SemiBold SemiConden"/>
              </a:rPr>
              <a:t>Responsable organisation : Karine JUILLARD -   </a:t>
            </a:r>
            <a:r>
              <a:rPr b="0" lang="fr-FR" sz="2000" spc="-1" strike="noStrike">
                <a:solidFill>
                  <a:srgbClr val="000000"/>
                </a:solidFill>
                <a:latin typeface="Bahnschrift SemiBold SemiConden"/>
                <a:ea typeface="Calibri"/>
              </a:rPr>
              <a:t>kajuillard@aol.fr</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u="sng">
                <a:solidFill>
                  <a:srgbClr val="00000a"/>
                </a:solidFill>
                <a:uFillTx/>
                <a:latin typeface="Bahnschrift SemiBold SemiConden"/>
                <a:ea typeface="SimSun"/>
              </a:rPr>
              <a:t>S'inscrire sur OPUSS </a:t>
            </a:r>
            <a:r>
              <a:rPr b="0" lang="fr-FR" sz="2000" spc="-1" strike="noStrike">
                <a:solidFill>
                  <a:srgbClr val="00000a"/>
                </a:solidFill>
                <a:latin typeface="Bahnschrift SemiBold SemiConden"/>
                <a:ea typeface="SimSun"/>
              </a:rPr>
              <a:t> du 1</a:t>
            </a:r>
            <a:r>
              <a:rPr b="0" lang="fr-FR" sz="2000" spc="-1" strike="noStrike" baseline="30000">
                <a:solidFill>
                  <a:srgbClr val="00000a"/>
                </a:solidFill>
                <a:latin typeface="Bahnschrift SemiBold SemiConden"/>
                <a:ea typeface="SimSun"/>
              </a:rPr>
              <a:t>er</a:t>
            </a:r>
            <a:r>
              <a:rPr b="0" lang="fr-FR" sz="2000" spc="-1" strike="noStrike">
                <a:solidFill>
                  <a:srgbClr val="00000a"/>
                </a:solidFill>
                <a:latin typeface="Bahnschrift SemiBold SemiConden"/>
                <a:ea typeface="SimSun"/>
              </a:rPr>
              <a:t> mars au 11 mars 2024 </a:t>
            </a:r>
            <a:endParaRPr b="0" lang="fr-FR" sz="2000" spc="-1" strike="noStrike">
              <a:latin typeface="Arial"/>
            </a:endParaRPr>
          </a:p>
          <a:p>
            <a:pPr>
              <a:lnSpc>
                <a:spcPct val="100000"/>
              </a:lnSpc>
            </a:pPr>
            <a:endParaRPr b="0" lang="fr-FR" sz="2000" spc="-1" strike="noStrike">
              <a:latin typeface="Arial"/>
            </a:endParaRPr>
          </a:p>
          <a:p>
            <a:pPr>
              <a:lnSpc>
                <a:spcPct val="100000"/>
              </a:lnSpc>
            </a:pPr>
            <a:r>
              <a:rPr b="0" lang="fr-FR" sz="2000" spc="-1" strike="noStrike">
                <a:solidFill>
                  <a:srgbClr val="00000a"/>
                </a:solidFill>
                <a:latin typeface="Bahnschrift SemiBold SemiConden"/>
                <a:ea typeface="SimSun"/>
              </a:rPr>
              <a:t>et auprès de Karine JUILLARD pour l’organigramme.</a:t>
            </a:r>
            <a:endParaRPr b="0" lang="fr-FR" sz="2000" spc="-1" strike="noStrike">
              <a:latin typeface="Arial"/>
            </a:endParaRPr>
          </a:p>
          <a:p>
            <a:pPr>
              <a:lnSpc>
                <a:spcPct val="100000"/>
              </a:lnSpc>
            </a:pPr>
            <a:endParaRPr b="0" lang="fr-FR" sz="2000" spc="-1" strike="noStrike">
              <a:latin typeface="Arial"/>
            </a:endParaRPr>
          </a:p>
          <a:p>
            <a:pPr>
              <a:lnSpc>
                <a:spcPct val="115000"/>
              </a:lnSpc>
            </a:pPr>
            <a:r>
              <a:rPr b="0" lang="fr-FR" sz="2000" spc="-1" strike="noStrike">
                <a:solidFill>
                  <a:srgbClr val="c9211e"/>
                </a:solidFill>
                <a:latin typeface="Bahnschrift SemiBold SemiConden"/>
                <a:ea typeface="Times New Roman"/>
              </a:rPr>
              <a:t>Envoyer sa musique à </a:t>
            </a:r>
            <a:r>
              <a:rPr b="0" lang="fr-FR" sz="2000" spc="-1" strike="noStrike" u="sng">
                <a:solidFill>
                  <a:srgbClr val="0563c1"/>
                </a:solidFill>
                <a:uFillTx/>
                <a:latin typeface="Bahnschrift SemiBold SemiConden"/>
                <a:ea typeface="Times New Roman"/>
                <a:hlinkClick r:id="rId1"/>
              </a:rPr>
              <a:t>kajuillard@aol.fr</a:t>
            </a:r>
            <a:r>
              <a:rPr b="0" lang="fr-FR" sz="2000" spc="-1" strike="noStrike">
                <a:solidFill>
                  <a:srgbClr val="c9211e"/>
                </a:solidFill>
                <a:latin typeface="Bahnschrift SemiBold SemiConden"/>
                <a:ea typeface="Times New Roman"/>
              </a:rPr>
              <a:t> pour la play-list ainsi que le nom des juges qui seront présents pour le panel. </a:t>
            </a:r>
            <a:endParaRPr b="0" lang="fr-FR" sz="2000" spc="-1" strike="noStrike">
              <a:latin typeface="Arial"/>
            </a:endParaRPr>
          </a:p>
          <a:p>
            <a:pPr>
              <a:lnSpc>
                <a:spcPct val="115000"/>
              </a:lnSpc>
            </a:pPr>
            <a:endParaRPr b="0" lang="fr-FR" sz="2000" spc="-1" strike="noStrike">
              <a:latin typeface="Arial"/>
            </a:endParaRPr>
          </a:p>
          <a:p>
            <a:pPr>
              <a:lnSpc>
                <a:spcPct val="115000"/>
              </a:lnSpc>
            </a:pPr>
            <a:r>
              <a:rPr b="0" lang="fr-FR" sz="1600" spc="-1" strike="noStrike">
                <a:solidFill>
                  <a:srgbClr val="000000"/>
                </a:solidFill>
                <a:latin typeface="Bahnschrift SemiBold SemiConden"/>
                <a:ea typeface="Times New Roman"/>
              </a:rPr>
              <a:t>(Prévoir sur place une ou deux clés usb avec les musiques de vos équipes pour la salle d’échauffement et en cas de soucis avec la play list.)</a:t>
            </a:r>
            <a:endParaRPr b="0" lang="fr-FR" sz="1600" spc="-1" strike="noStrike">
              <a:latin typeface="Arial"/>
            </a:endParaRPr>
          </a:p>
          <a:p>
            <a:pPr>
              <a:lnSpc>
                <a:spcPct val="100000"/>
              </a:lnSpc>
            </a:pPr>
            <a:endParaRPr b="0" lang="fr-FR" sz="1600" spc="-1" strike="noStrike">
              <a:latin typeface="Arial"/>
            </a:endParaRPr>
          </a:p>
        </p:txBody>
      </p:sp>
      <p:sp>
        <p:nvSpPr>
          <p:cNvPr id="98" name="CustomShape 4"/>
          <p:cNvSpPr/>
          <p:nvPr/>
        </p:nvSpPr>
        <p:spPr>
          <a:xfrm>
            <a:off x="547560" y="-19800"/>
            <a:ext cx="10891080" cy="943200"/>
          </a:xfrm>
          <a:prstGeom prst="rect">
            <a:avLst/>
          </a:prstGeom>
          <a:noFill/>
          <a:ln>
            <a:noFill/>
          </a:ln>
        </p:spPr>
        <p:style>
          <a:lnRef idx="0"/>
          <a:fillRef idx="0"/>
          <a:effectRef idx="0"/>
          <a:fontRef idx="minor"/>
        </p:style>
        <p:txBody>
          <a:bodyPr lIns="90000" rIns="90000" tIns="45000" bIns="45000">
            <a:spAutoFit/>
          </a:bodyPr>
          <a:p>
            <a:pPr marL="228600" algn="ctr">
              <a:lnSpc>
                <a:spcPct val="100000"/>
              </a:lnSpc>
            </a:pPr>
            <a:r>
              <a:rPr b="1" lang="fr-FR" sz="4400" spc="-1" strike="noStrike">
                <a:solidFill>
                  <a:srgbClr val="ffffff"/>
                </a:solidFill>
                <a:latin typeface="Gotham Black"/>
                <a:ea typeface="Times New Roman"/>
              </a:rPr>
              <a:t>DISPOSITIONS GENERALES</a:t>
            </a:r>
            <a:endParaRPr b="0" lang="fr-FR" sz="4400" spc="-1" strike="noStrike">
              <a:latin typeface="Arial"/>
            </a:endParaRPr>
          </a:p>
          <a:p>
            <a:pPr marL="228600">
              <a:lnSpc>
                <a:spcPct val="100000"/>
              </a:lnSpc>
            </a:pPr>
            <a:r>
              <a:rPr b="0" lang="fr-FR" sz="1200" spc="-1" strike="noStrike">
                <a:solidFill>
                  <a:srgbClr val="000000"/>
                </a:solidFill>
                <a:latin typeface="Arial Nova"/>
                <a:ea typeface="Times New Roman"/>
              </a:rPr>
              <a:t>	</a:t>
            </a:r>
            <a:endParaRPr b="0" lang="fr-FR" sz="1200" spc="-1" strike="noStrike">
              <a:latin typeface="Arial"/>
            </a:endParaRPr>
          </a:p>
        </p:txBody>
      </p:sp>
      <p:sp>
        <p:nvSpPr>
          <p:cNvPr id="99" name="CustomShape 5"/>
          <p:cNvSpPr/>
          <p:nvPr/>
        </p:nvSpPr>
        <p:spPr>
          <a:xfrm>
            <a:off x="4320000" y="923400"/>
            <a:ext cx="3314520" cy="425520"/>
          </a:xfrm>
          <a:prstGeom prst="rect">
            <a:avLst/>
          </a:prstGeom>
          <a:noFill/>
          <a:ln>
            <a:noFill/>
          </a:ln>
        </p:spPr>
        <p:style>
          <a:lnRef idx="0"/>
          <a:fillRef idx="0"/>
          <a:effectRef idx="0"/>
          <a:fontRef idx="minor"/>
        </p:style>
        <p:txBody>
          <a:bodyPr lIns="90000" rIns="90000" tIns="45000" bIns="45000">
            <a:spAutoFit/>
          </a:bodyPr>
          <a:p>
            <a:pPr>
              <a:lnSpc>
                <a:spcPct val="100000"/>
              </a:lnSpc>
            </a:pPr>
            <a:r>
              <a:rPr b="1" lang="fr-FR" sz="2200" spc="-1" strike="noStrike">
                <a:solidFill>
                  <a:srgbClr val="ff0000"/>
                </a:solidFill>
                <a:latin typeface="Bahnschrift SemiBold SemiConden"/>
                <a:ea typeface="Times New Roman"/>
              </a:rPr>
              <a:t>Accueil 9 h 30 – Fin 16h</a:t>
            </a:r>
            <a:endParaRPr b="0" lang="fr-FR" sz="2200" spc="-1" strike="noStrike">
              <a:latin typeface="Arial"/>
            </a:endParaRPr>
          </a:p>
        </p:txBody>
      </p:sp>
      <p:sp>
        <p:nvSpPr>
          <p:cNvPr id="100" name="CustomShape 6"/>
          <p:cNvSpPr/>
          <p:nvPr/>
        </p:nvSpPr>
        <p:spPr>
          <a:xfrm>
            <a:off x="438480" y="1493640"/>
            <a:ext cx="12191760" cy="456840"/>
          </a:xfrm>
          <a:prstGeom prst="rect">
            <a:avLst/>
          </a:prstGeom>
          <a:noFill/>
          <a:ln>
            <a:noFill/>
          </a:ln>
        </p:spPr>
        <p:style>
          <a:lnRef idx="0"/>
          <a:fillRef idx="0"/>
          <a:effectRef idx="0"/>
          <a:fontRef idx="minor"/>
        </p:style>
      </p:sp>
      <p:sp>
        <p:nvSpPr>
          <p:cNvPr id="101" name="CustomShape 7"/>
          <p:cNvSpPr/>
          <p:nvPr/>
        </p:nvSpPr>
        <p:spPr>
          <a:xfrm>
            <a:off x="5397480" y="4973400"/>
            <a:ext cx="1782720" cy="698040"/>
          </a:xfrm>
          <a:custGeom>
            <a:avLst/>
            <a:gdLst/>
            <a:ahLst/>
            <a:rect l="0" t="0" r="r" b="b"/>
            <a:pathLst>
              <a:path w="4954" h="1941">
                <a:moveTo>
                  <a:pt x="0" y="1077"/>
                </a:moveTo>
                <a:lnTo>
                  <a:pt x="4953" y="0"/>
                </a:lnTo>
                <a:moveTo>
                  <a:pt x="0" y="1940"/>
                </a:moveTo>
                <a:lnTo>
                  <a:pt x="4953" y="862"/>
                </a:lnTo>
              </a:path>
            </a:pathLst>
          </a:custGeom>
          <a:ln>
            <a:noFill/>
          </a:ln>
        </p:spPr>
        <p:style>
          <a:lnRef idx="0"/>
          <a:fillRef idx="0"/>
          <a:effectRef idx="0"/>
          <a:fontRef idx="minor"/>
        </p:style>
        <p:txBody>
          <a:bodyPr lIns="90000" rIns="90000" tIns="45000" bIns="45000" anchorCtr="1">
            <a:prstTxWarp prst="textSlantUp"/>
            <a:noAutofit/>
          </a:bodyPr>
          <a:p>
            <a:pPr algn="ctr">
              <a:lnSpc>
                <a:spcPct val="100000"/>
              </a:lnSpc>
            </a:pPr>
            <a:r>
              <a:rPr b="0" i="1" lang="fr-FR" sz="1200" spc="-1" strike="noStrike">
                <a:solidFill>
                  <a:srgbClr val="000000"/>
                </a:solidFill>
                <a:latin typeface="Times New Roman"/>
                <a:ea typeface="Times New Roman"/>
              </a:rPr>
              <a:t> </a:t>
            </a:r>
            <a:endParaRPr b="0" lang="fr-FR" sz="1200" spc="-1" strike="noStrike">
              <a:latin typeface="Arial"/>
            </a:endParaRPr>
          </a:p>
        </p:txBody>
      </p:sp>
      <p:sp>
        <p:nvSpPr>
          <p:cNvPr id="102" name="CustomShape 8"/>
          <p:cNvSpPr/>
          <p:nvPr/>
        </p:nvSpPr>
        <p:spPr>
          <a:xfrm>
            <a:off x="0" y="272520"/>
            <a:ext cx="184320" cy="369000"/>
          </a:xfrm>
          <a:prstGeom prst="rect">
            <a:avLst/>
          </a:prstGeom>
          <a:noFill/>
          <a:ln>
            <a:noFill/>
          </a:ln>
        </p:spPr>
        <p:style>
          <a:lnRef idx="0"/>
          <a:fillRef idx="0"/>
          <a:effectRef idx="0"/>
          <a:fontRef idx="minor"/>
        </p:style>
      </p:sp>
      <p:sp>
        <p:nvSpPr>
          <p:cNvPr id="103" name="CustomShape 9"/>
          <p:cNvSpPr/>
          <p:nvPr/>
        </p:nvSpPr>
        <p:spPr>
          <a:xfrm>
            <a:off x="-167760" y="720000"/>
            <a:ext cx="12191760" cy="456840"/>
          </a:xfrm>
          <a:prstGeom prst="rect">
            <a:avLst/>
          </a:prstGeom>
          <a:noFill/>
          <a:ln>
            <a:noFill/>
          </a:ln>
        </p:spPr>
        <p:style>
          <a:lnRef idx="0"/>
          <a:fillRef idx="0"/>
          <a:effectRef idx="0"/>
          <a:fontRef idx="minor"/>
        </p:style>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CustomShape 1"/>
          <p:cNvSpPr/>
          <p:nvPr/>
        </p:nvSpPr>
        <p:spPr>
          <a:xfrm>
            <a:off x="3206520" y="0"/>
            <a:ext cx="6097320" cy="1308600"/>
          </a:xfrm>
          <a:prstGeom prst="rect">
            <a:avLst/>
          </a:prstGeom>
          <a:noFill/>
          <a:ln>
            <a:noFill/>
          </a:ln>
        </p:spPr>
        <p:style>
          <a:lnRef idx="0"/>
          <a:fillRef idx="0"/>
          <a:effectRef idx="0"/>
          <a:fontRef idx="minor"/>
        </p:style>
        <p:txBody>
          <a:bodyPr lIns="90000" rIns="90000" tIns="45000" bIns="45000">
            <a:spAutoFit/>
          </a:bodyPr>
          <a:p>
            <a:pPr marL="228600" algn="ctr">
              <a:lnSpc>
                <a:spcPct val="100000"/>
              </a:lnSpc>
            </a:pPr>
            <a:r>
              <a:rPr b="1" lang="fr-FR" sz="4000" spc="-1" strike="noStrike">
                <a:solidFill>
                  <a:srgbClr val="ffffff"/>
                </a:solidFill>
                <a:latin typeface="Gotham Black"/>
                <a:ea typeface="Times New Roman"/>
              </a:rPr>
              <a:t>DISPOSITIONS GENERALES</a:t>
            </a:r>
            <a:endParaRPr b="0" lang="fr-FR" sz="4000" spc="-1" strike="noStrike">
              <a:latin typeface="Arial"/>
            </a:endParaRPr>
          </a:p>
        </p:txBody>
      </p:sp>
      <p:graphicFrame>
        <p:nvGraphicFramePr>
          <p:cNvPr id="105" name="Table 2"/>
          <p:cNvGraphicFramePr/>
          <p:nvPr/>
        </p:nvGraphicFramePr>
        <p:xfrm>
          <a:off x="1231560" y="1529640"/>
          <a:ext cx="9199800" cy="3924000"/>
        </p:xfrm>
        <a:graphic>
          <a:graphicData uri="http://schemas.openxmlformats.org/drawingml/2006/table">
            <a:tbl>
              <a:tblPr/>
              <a:tblGrid>
                <a:gridCol w="2049480"/>
                <a:gridCol w="3655800"/>
                <a:gridCol w="3494520"/>
              </a:tblGrid>
              <a:tr h="182880">
                <a:tc>
                  <a:txBody>
                    <a:bodyPr lIns="6120" rIns="6120" tIns="0" bIns="0">
                      <a:noAutofit/>
                    </a:bodyPr>
                    <a:p>
                      <a:pPr>
                        <a:lnSpc>
                          <a:spcPct val="100000"/>
                        </a:lnSpc>
                      </a:pPr>
                      <a:r>
                        <a:rPr b="1" lang="fr-FR" sz="1200" spc="-1" strike="noStrike">
                          <a:solidFill>
                            <a:srgbClr val="ffffff"/>
                          </a:solidFill>
                          <a:latin typeface="Calibri"/>
                        </a:rPr>
                        <a:t> </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lIns="6120" rIns="6120" tIns="0" bIns="0" anchor="ctr">
                      <a:noAutofit/>
                    </a:bodyPr>
                    <a:p>
                      <a:pPr algn="ctr">
                        <a:lnSpc>
                          <a:spcPct val="100000"/>
                        </a:lnSpc>
                      </a:pPr>
                      <a:r>
                        <a:rPr b="1" lang="fr-FR" sz="1200" spc="-1" strike="noStrike">
                          <a:solidFill>
                            <a:srgbClr val="ffffff"/>
                          </a:solidFill>
                          <a:latin typeface="Bahnschrift Light"/>
                        </a:rPr>
                        <a:t>COLLÈGE Etablissement</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lIns="6120" rIns="6120" tIns="0" bIns="0" anchor="ctr">
                      <a:noAutofit/>
                    </a:bodyPr>
                    <a:p>
                      <a:pPr algn="ctr">
                        <a:lnSpc>
                          <a:spcPct val="100000"/>
                        </a:lnSpc>
                      </a:pPr>
                      <a:r>
                        <a:rPr b="1" lang="fr-FR" sz="1200" spc="-1" strike="noStrike">
                          <a:solidFill>
                            <a:srgbClr val="ffffff"/>
                          </a:solidFill>
                          <a:latin typeface="Bahnschrift Light"/>
                        </a:rPr>
                        <a:t>LYCÉE Etablissement</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r>
              <a:tr h="852840">
                <a:tc>
                  <a:txBody>
                    <a:bodyPr lIns="6120" rIns="6120" tIns="0" bIns="0">
                      <a:noAutofit/>
                    </a:bodyPr>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Composition des Équipes</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4472c4"/>
                    </a:solidFill>
                  </a:tcPr>
                </a:tc>
                <a:tc>
                  <a:txBody>
                    <a:bodyPr lIns="6120" rIns="6120" tIns="0" bIns="0">
                      <a:noAutofit/>
                    </a:bodyPr>
                    <a:p>
                      <a:pPr marL="180360">
                        <a:lnSpc>
                          <a:spcPct val="100000"/>
                        </a:lnSpc>
                      </a:pPr>
                      <a:r>
                        <a:rPr b="0" lang="fr-FR" sz="1400" spc="-1" strike="noStrike">
                          <a:solidFill>
                            <a:srgbClr val="000000"/>
                          </a:solidFill>
                          <a:latin typeface="Bahnschrift SemiBold SemiConden"/>
                        </a:rPr>
                        <a:t> </a:t>
                      </a:r>
                      <a:endParaRPr b="0" lang="fr-FR" sz="1400" spc="-1" strike="noStrike">
                        <a:latin typeface="Arial"/>
                      </a:endParaRPr>
                    </a:p>
                    <a:p>
                      <a:pPr marL="180360">
                        <a:lnSpc>
                          <a:spcPct val="100000"/>
                        </a:lnSpc>
                      </a:pPr>
                      <a:r>
                        <a:rPr b="0" lang="fr-FR" sz="1400" spc="-1" strike="noStrike">
                          <a:solidFill>
                            <a:srgbClr val="000000"/>
                          </a:solidFill>
                          <a:latin typeface="Bahnschrift SemiBold SemiConden"/>
                        </a:rPr>
                        <a:t>5 à 7 compétiteurs</a:t>
                      </a:r>
                      <a:endParaRPr b="0" lang="fr-FR" sz="1400" spc="-1" strike="noStrike">
                        <a:latin typeface="Arial"/>
                      </a:endParaRPr>
                    </a:p>
                    <a:p>
                      <a:pPr marL="180360">
                        <a:lnSpc>
                          <a:spcPct val="100000"/>
                        </a:lnSpc>
                      </a:pPr>
                      <a:r>
                        <a:rPr b="0" lang="fr-FR" sz="1400" spc="-1" strike="noStrike">
                          <a:solidFill>
                            <a:srgbClr val="000000"/>
                          </a:solidFill>
                          <a:latin typeface="Bahnschrift SemiBold SemiConden"/>
                        </a:rPr>
                        <a:t>Mixité possible</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lIns="6120" rIns="6120" tIns="0" bIns="0">
                      <a:noAutofit/>
                    </a:bodyPr>
                    <a:p>
                      <a:pPr marL="180360">
                        <a:lnSpc>
                          <a:spcPct val="100000"/>
                        </a:lnSpc>
                      </a:pPr>
                      <a:r>
                        <a:rPr b="0" lang="fr-FR" sz="1400" spc="-1" strike="noStrike">
                          <a:solidFill>
                            <a:srgbClr val="000000"/>
                          </a:solidFill>
                          <a:latin typeface="Bahnschrift SemiBold SemiConden"/>
                        </a:rPr>
                        <a:t> </a:t>
                      </a:r>
                      <a:endParaRPr b="0" lang="fr-FR" sz="1400" spc="-1" strike="noStrike">
                        <a:latin typeface="Arial"/>
                      </a:endParaRPr>
                    </a:p>
                    <a:p>
                      <a:pPr marL="180360">
                        <a:lnSpc>
                          <a:spcPct val="100000"/>
                        </a:lnSpc>
                      </a:pPr>
                      <a:r>
                        <a:rPr b="0" lang="fr-FR" sz="1400" spc="-1" strike="noStrike">
                          <a:solidFill>
                            <a:srgbClr val="000000"/>
                          </a:solidFill>
                          <a:latin typeface="Bahnschrift SemiBold SemiConden"/>
                        </a:rPr>
                        <a:t>3 à 5 compétiteurs</a:t>
                      </a:r>
                      <a:endParaRPr b="0" lang="fr-FR" sz="1400" spc="-1" strike="noStrike">
                        <a:latin typeface="Arial"/>
                      </a:endParaRPr>
                    </a:p>
                    <a:p>
                      <a:pPr marL="180360">
                        <a:lnSpc>
                          <a:spcPct val="100000"/>
                        </a:lnSpc>
                      </a:pPr>
                      <a:r>
                        <a:rPr b="0" lang="fr-FR" sz="1400" spc="-1" strike="noStrike">
                          <a:solidFill>
                            <a:srgbClr val="000000"/>
                          </a:solidFill>
                          <a:latin typeface="Bahnschrift SemiBold SemiConden"/>
                        </a:rPr>
                        <a:t>Mixité possible</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r>
              <a:tr h="730440">
                <a:tc>
                  <a:txBody>
                    <a:bodyPr lIns="6120" rIns="6120" tIns="0" bIns="0">
                      <a:noAutofit/>
                    </a:bodyPr>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Jeune Juge</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4472c4"/>
                    </a:solidFill>
                  </a:tcPr>
                </a:tc>
                <a:tc gridSpan="2">
                  <a:txBody>
                    <a:bodyPr lIns="6120" rIns="6120" tIns="0" bIns="0">
                      <a:noAutofit/>
                    </a:bodyPr>
                    <a:p>
                      <a:pPr marL="180360">
                        <a:lnSpc>
                          <a:spcPct val="100000"/>
                        </a:lnSpc>
                      </a:pPr>
                      <a:r>
                        <a:rPr b="0" lang="fr-FR" sz="1200" spc="-1" strike="noStrike">
                          <a:solidFill>
                            <a:srgbClr val="000000"/>
                          </a:solidFill>
                          <a:latin typeface="Bahnschrift Light"/>
                        </a:rPr>
                        <a:t>1 jeune juge par équipe qualifiée</a:t>
                      </a:r>
                      <a:endParaRPr b="0" lang="fr-FR" sz="1200" spc="-1" strike="noStrike">
                        <a:latin typeface="Arial"/>
                      </a:endParaRPr>
                    </a:p>
                    <a:p>
                      <a:pPr marL="180360">
                        <a:lnSpc>
                          <a:spcPct val="100000"/>
                        </a:lnSpc>
                      </a:pPr>
                      <a:r>
                        <a:rPr b="0" lang="fr-FR" sz="1200" spc="-1" strike="noStrike">
                          <a:solidFill>
                            <a:srgbClr val="000000"/>
                          </a:solidFill>
                          <a:latin typeface="Bahnschrift Light"/>
                        </a:rPr>
                        <a:t>Niveau départemental minimum</a:t>
                      </a:r>
                      <a:endParaRPr b="0" lang="fr-FR" sz="1200" spc="-1" strike="noStrike">
                        <a:latin typeface="Arial"/>
                      </a:endParaRPr>
                    </a:p>
                    <a:p>
                      <a:pPr marL="180360">
                        <a:lnSpc>
                          <a:spcPct val="100000"/>
                        </a:lnSpc>
                      </a:pPr>
                      <a:r>
                        <a:rPr b="0" lang="fr-FR" sz="1200" spc="-1" strike="noStrike">
                          <a:solidFill>
                            <a:srgbClr val="000000"/>
                          </a:solidFill>
                          <a:latin typeface="Bahnschrift Light"/>
                        </a:rPr>
                        <a:t>Il peut être d'une autre association sportive de l'académie</a:t>
                      </a:r>
                      <a:endParaRPr b="0" lang="fr-FR" sz="1200" spc="-1" strike="noStrike">
                        <a:latin typeface="Arial"/>
                      </a:endParaRPr>
                    </a:p>
                    <a:p>
                      <a:pPr marL="180360">
                        <a:lnSpc>
                          <a:spcPct val="100000"/>
                        </a:lnSpc>
                      </a:pPr>
                      <a:r>
                        <a:rPr b="0" lang="fr-FR" sz="1200" spc="-1" strike="noStrike">
                          <a:solidFill>
                            <a:srgbClr val="000000"/>
                          </a:solidFill>
                          <a:latin typeface="Bahnschrift Light"/>
                        </a:rPr>
                        <a:t>En cas d'absence, l'AS concernée ne pourra pas participer aux rencontres</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hMerge="1">
                  <a:tcPr marL="90000" marR="90000">
                    <a:solidFill>
                      <a:srgbClr val="729fcf"/>
                    </a:solidFill>
                  </a:tcPr>
                </a:tc>
              </a:tr>
              <a:tr h="639720">
                <a:tc>
                  <a:txBody>
                    <a:bodyPr lIns="6120" rIns="6120" tIns="0" bIns="0">
                      <a:noAutofit/>
                    </a:bodyPr>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Jeune Coach</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4472c4"/>
                    </a:solidFill>
                  </a:tcPr>
                </a:tc>
                <a:tc gridSpan="2">
                  <a:txBody>
                    <a:bodyPr lIns="6120" rIns="6120" tIns="0" bIns="0">
                      <a:noAutofit/>
                    </a:bodyPr>
                    <a:p>
                      <a:pPr marL="180360">
                        <a:lnSpc>
                          <a:spcPct val="100000"/>
                        </a:lnSpc>
                      </a:pPr>
                      <a:r>
                        <a:rPr b="0" lang="fr-FR" sz="1200" spc="-1" strike="noStrike">
                          <a:solidFill>
                            <a:srgbClr val="000000"/>
                          </a:solidFill>
                          <a:latin typeface="Bahnschrift Light"/>
                        </a:rPr>
                        <a:t>1 jeune coach, jeune capitaine certifié départemental obligatoire par équipe qualifiée et intégré à la composition d'équipe.</a:t>
                      </a:r>
                      <a:endParaRPr b="0" lang="fr-FR" sz="1200" spc="-1" strike="noStrike">
                        <a:latin typeface="Arial"/>
                      </a:endParaRPr>
                    </a:p>
                    <a:p>
                      <a:pPr marL="180360">
                        <a:lnSpc>
                          <a:spcPct val="100000"/>
                        </a:lnSpc>
                      </a:pPr>
                      <a:r>
                        <a:rPr b="0" lang="fr-FR" sz="1200" spc="-1" strike="noStrike">
                          <a:solidFill>
                            <a:srgbClr val="000000"/>
                          </a:solidFill>
                          <a:latin typeface="Bahnschrift Light"/>
                        </a:rPr>
                        <a:t>En cas d'absence, l'équipe concernée ne pourra pas participer aux rencontres</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hMerge="1">
                  <a:tcPr marL="90000" marR="90000">
                    <a:solidFill>
                      <a:srgbClr val="729fcf"/>
                    </a:solidFill>
                  </a:tcPr>
                </a:tc>
              </a:tr>
              <a:tr h="639720">
                <a:tc>
                  <a:txBody>
                    <a:bodyPr lIns="6120" rIns="6120" tIns="0" bIns="0">
                      <a:noAutofit/>
                    </a:bodyPr>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MUSIQUE</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4472c4"/>
                    </a:solidFill>
                  </a:tcPr>
                </a:tc>
                <a:tc gridSpan="2">
                  <a:txBody>
                    <a:bodyPr lIns="6120" rIns="6120" tIns="0" bIns="0">
                      <a:noAutofit/>
                    </a:bodyPr>
                    <a:p>
                      <a:pPr marL="180360">
                        <a:lnSpc>
                          <a:spcPct val="100000"/>
                        </a:lnSpc>
                      </a:pPr>
                      <a:r>
                        <a:rPr b="0" lang="fr-FR" sz="1200" spc="-1" strike="noStrike">
                          <a:solidFill>
                            <a:srgbClr val="000000"/>
                          </a:solidFill>
                          <a:latin typeface="Bahnschrift Light"/>
                        </a:rPr>
                        <a:t> </a:t>
                      </a:r>
                      <a:endParaRPr b="0" lang="fr-FR" sz="1200" spc="-1" strike="noStrike">
                        <a:latin typeface="Arial"/>
                      </a:endParaRPr>
                    </a:p>
                    <a:p>
                      <a:pPr marL="180360">
                        <a:lnSpc>
                          <a:spcPct val="100000"/>
                        </a:lnSpc>
                      </a:pPr>
                      <a:r>
                        <a:rPr b="0" lang="fr-FR" sz="1200" spc="-1" strike="noStrike">
                          <a:solidFill>
                            <a:srgbClr val="000000"/>
                          </a:solidFill>
                          <a:latin typeface="Bahnschrift Light"/>
                        </a:rPr>
                        <a:t>1’15 +/- 5 sec</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hMerge="1">
                  <a:tcPr marL="90000" marR="90000">
                    <a:solidFill>
                      <a:srgbClr val="729fcf"/>
                    </a:solidFill>
                  </a:tcPr>
                </a:tc>
              </a:tr>
              <a:tr h="1460520">
                <a:tc>
                  <a:txBody>
                    <a:bodyPr lIns="6120" rIns="6120" tIns="0" bIns="0">
                      <a:noAutofit/>
                    </a:bodyPr>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Règlement</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4472c4"/>
                    </a:solidFill>
                  </a:tcPr>
                </a:tc>
                <a:tc gridSpan="2">
                  <a:txBody>
                    <a:bodyPr lIns="6120" rIns="6120" tIns="0" bIns="0">
                      <a:noAutofit/>
                    </a:bodyPr>
                    <a:p>
                      <a:pPr marL="180360">
                        <a:lnSpc>
                          <a:spcPct val="100000"/>
                        </a:lnSpc>
                      </a:pPr>
                      <a:r>
                        <a:rPr b="0" lang="fr-FR" sz="1200" spc="-1" strike="noStrike">
                          <a:solidFill>
                            <a:srgbClr val="000000"/>
                          </a:solidFill>
                          <a:latin typeface="Bahnschrift Light"/>
                        </a:rPr>
                        <a:t> </a:t>
                      </a:r>
                      <a:endParaRPr b="0" lang="fr-FR" sz="1200" spc="-1" strike="noStrike">
                        <a:latin typeface="Arial"/>
                      </a:endParaRPr>
                    </a:p>
                    <a:p>
                      <a:pPr marL="180360">
                        <a:lnSpc>
                          <a:spcPct val="100000"/>
                        </a:lnSpc>
                      </a:pPr>
                      <a:r>
                        <a:rPr b="0" lang="fr-FR" sz="1200" spc="-1" strike="noStrike">
                          <a:solidFill>
                            <a:srgbClr val="000000"/>
                          </a:solidFill>
                          <a:latin typeface="Bahnschrift Light"/>
                        </a:rPr>
                        <a:t>Code UNSS 2020/2024</a:t>
                      </a:r>
                      <a:endParaRPr b="0" lang="fr-FR" sz="1200" spc="-1" strike="noStrike">
                        <a:latin typeface="Arial"/>
                      </a:endParaRPr>
                    </a:p>
                    <a:p>
                      <a:pPr marL="180360">
                        <a:lnSpc>
                          <a:spcPct val="100000"/>
                        </a:lnSpc>
                      </a:pPr>
                      <a:r>
                        <a:rPr b="0" lang="fr-FR" sz="1200" spc="-1" strike="noStrike">
                          <a:solidFill>
                            <a:srgbClr val="000000"/>
                          </a:solidFill>
                          <a:latin typeface="Bahnschrift Light"/>
                        </a:rPr>
                        <a:t>Catégorie « Équipe d’Etablissement »</a:t>
                      </a:r>
                      <a:endParaRPr b="0" lang="fr-FR" sz="1200" spc="-1" strike="noStrike">
                        <a:latin typeface="Arial"/>
                      </a:endParaRPr>
                    </a:p>
                    <a:p>
                      <a:pPr marL="180360">
                        <a:lnSpc>
                          <a:spcPct val="100000"/>
                        </a:lnSpc>
                      </a:pPr>
                      <a:r>
                        <a:rPr b="0" lang="fr-FR" sz="1200" spc="-1" strike="noStrike">
                          <a:solidFill>
                            <a:srgbClr val="000000"/>
                          </a:solidFill>
                          <a:latin typeface="Bahnschrift Light"/>
                        </a:rPr>
                        <a:t> </a:t>
                      </a:r>
                      <a:endParaRPr b="0" lang="fr-FR" sz="1200" spc="-1" strike="noStrike">
                        <a:latin typeface="Arial"/>
                      </a:endParaRPr>
                    </a:p>
                    <a:p>
                      <a:pPr marL="180360">
                        <a:lnSpc>
                          <a:spcPct val="100000"/>
                        </a:lnSpc>
                      </a:pPr>
                      <a:r>
                        <a:rPr b="0" lang="fr-FR" sz="1200" spc="-1" strike="noStrike">
                          <a:solidFill>
                            <a:srgbClr val="000000"/>
                          </a:solidFill>
                          <a:latin typeface="Bahnschrift Light"/>
                        </a:rPr>
                        <a:t>Dans la continuité : 2 blocs de pas de 4x8 temps sont imposés dans la routine. Ils ne peuvent pas être modifiés, ils peuvent être enchaînés ou réalisés de façon séparée. Le reste de la routine est libre. 4 éléments de difficulté sont imposés.</a:t>
                      </a:r>
                      <a:endParaRPr b="0" lang="fr-FR" sz="1200" spc="-1" strike="noStrike">
                        <a:latin typeface="Arial"/>
                      </a:endParaRPr>
                    </a:p>
                    <a:p>
                      <a:pPr marL="180360">
                        <a:lnSpc>
                          <a:spcPct val="100000"/>
                        </a:lnSpc>
                      </a:pPr>
                      <a:r>
                        <a:rPr b="0" lang="fr-FR" sz="1200" spc="-1" strike="noStrike">
                          <a:solidFill>
                            <a:srgbClr val="000000"/>
                          </a:solidFill>
                          <a:latin typeface="Bahnschrift Light"/>
                        </a:rPr>
                        <a:t> </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hMerge="1">
                  <a:tcPr marL="90000" marR="90000">
                    <a:solidFill>
                      <a:srgbClr val="729fcf"/>
                    </a:solidFill>
                  </a:tcPr>
                </a:tc>
              </a:tr>
            </a:tbl>
          </a:graphicData>
        </a:graphic>
      </p:graphicFrame>
      <p:sp>
        <p:nvSpPr>
          <p:cNvPr id="106" name="CustomShape 3"/>
          <p:cNvSpPr/>
          <p:nvPr/>
        </p:nvSpPr>
        <p:spPr>
          <a:xfrm>
            <a:off x="1447920" y="782280"/>
            <a:ext cx="8848080" cy="945720"/>
          </a:xfrm>
          <a:prstGeom prst="rect">
            <a:avLst/>
          </a:prstGeom>
          <a:noFill/>
          <a:ln>
            <a:noFill/>
          </a:ln>
        </p:spPr>
        <p:style>
          <a:lnRef idx="0"/>
          <a:fillRef idx="0"/>
          <a:effectRef idx="0"/>
          <a:fontRef idx="minor"/>
        </p:style>
        <p:txBody>
          <a:bodyPr anchor="ctr">
            <a:spAutoFit/>
          </a:bodyPr>
          <a:p>
            <a:pPr>
              <a:lnSpc>
                <a:spcPct val="100000"/>
              </a:lnSpc>
            </a:pPr>
            <a:r>
              <a:rPr b="0" lang="fr-FR" sz="2000" spc="-1" strike="noStrike">
                <a:solidFill>
                  <a:srgbClr val="00000a"/>
                </a:solidFill>
                <a:latin typeface="Bahnschrift SemiBold"/>
                <a:ea typeface="SimSun"/>
              </a:rPr>
              <a:t>Conditions de participation pour les équipes d’établissement GYM AEROBIC</a:t>
            </a:r>
            <a:endParaRPr b="0" lang="fr-FR" sz="2000" spc="-1" strike="noStrike">
              <a:latin typeface="Arial"/>
            </a:endParaRPr>
          </a:p>
          <a:p>
            <a:pPr algn="ctr">
              <a:lnSpc>
                <a:spcPct val="100000"/>
              </a:lnSpc>
            </a:pPr>
            <a:r>
              <a:rPr b="0" lang="fr-FR" sz="1800" spc="-1" strike="noStrike">
                <a:solidFill>
                  <a:srgbClr val="00000a"/>
                </a:solidFill>
                <a:latin typeface="Bahnschrift SemiCondensed"/>
                <a:ea typeface="Verdana"/>
              </a:rPr>
              <a:t>Programme 2020-2024</a:t>
            </a:r>
            <a:endParaRPr b="0" lang="fr-FR" sz="1800" spc="-1" strike="noStrike">
              <a:latin typeface="Arial"/>
            </a:endParaRPr>
          </a:p>
          <a:p>
            <a:pPr>
              <a:lnSpc>
                <a:spcPct val="100000"/>
              </a:lnSpc>
            </a:pPr>
            <a:endParaRPr b="0" lang="fr-FR" sz="18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 name="CustomShape 1"/>
          <p:cNvSpPr/>
          <p:nvPr/>
        </p:nvSpPr>
        <p:spPr>
          <a:xfrm>
            <a:off x="1555560" y="3240"/>
            <a:ext cx="8893800" cy="762480"/>
          </a:xfrm>
          <a:prstGeom prst="rect">
            <a:avLst/>
          </a:prstGeom>
          <a:noFill/>
          <a:ln>
            <a:noFill/>
          </a:ln>
        </p:spPr>
        <p:style>
          <a:lnRef idx="0"/>
          <a:fillRef idx="0"/>
          <a:effectRef idx="0"/>
          <a:fontRef idx="minor"/>
        </p:style>
        <p:txBody>
          <a:bodyPr wrap="none" anchor="ctr">
            <a:spAutoFit/>
          </a:bodyPr>
          <a:p>
            <a:pPr marL="228600" algn="ctr">
              <a:lnSpc>
                <a:spcPct val="100000"/>
              </a:lnSpc>
            </a:pPr>
            <a:r>
              <a:rPr b="1" lang="fr-FR" sz="4400" spc="-1" strike="noStrike">
                <a:solidFill>
                  <a:srgbClr val="ffffff"/>
                </a:solidFill>
                <a:latin typeface="Gotham Black"/>
              </a:rPr>
              <a:t>DISPOSITIONS GENERALES</a:t>
            </a:r>
            <a:endParaRPr b="0" lang="fr-FR" sz="4400" spc="-1" strike="noStrike">
              <a:latin typeface="Arial"/>
            </a:endParaRPr>
          </a:p>
        </p:txBody>
      </p:sp>
      <p:sp>
        <p:nvSpPr>
          <p:cNvPr id="108" name="CustomShape 2"/>
          <p:cNvSpPr/>
          <p:nvPr/>
        </p:nvSpPr>
        <p:spPr>
          <a:xfrm>
            <a:off x="623520" y="884520"/>
            <a:ext cx="10944360" cy="700200"/>
          </a:xfrm>
          <a:prstGeom prst="rect">
            <a:avLst/>
          </a:prstGeom>
          <a:noFill/>
          <a:ln>
            <a:noFill/>
          </a:ln>
        </p:spPr>
        <p:style>
          <a:lnRef idx="0"/>
          <a:fillRef idx="0"/>
          <a:effectRef idx="0"/>
          <a:fontRef idx="minor"/>
        </p:style>
        <p:txBody>
          <a:bodyPr lIns="90000" rIns="90000" tIns="45000" bIns="45000">
            <a:spAutoFit/>
          </a:bodyPr>
          <a:p>
            <a:pPr algn="ctr">
              <a:lnSpc>
                <a:spcPct val="100000"/>
              </a:lnSpc>
            </a:pPr>
            <a:r>
              <a:rPr b="0" lang="fr-FR" sz="2000" spc="-1" strike="noStrike">
                <a:solidFill>
                  <a:srgbClr val="000000"/>
                </a:solidFill>
                <a:latin typeface="Bahnschrift SemiBold SemiConden"/>
              </a:rPr>
              <a:t>Conditions de participation pour les équipes excellence GYM AEROBIC</a:t>
            </a:r>
            <a:endParaRPr b="0" lang="fr-FR" sz="2000" spc="-1" strike="noStrike">
              <a:latin typeface="Arial"/>
            </a:endParaRPr>
          </a:p>
          <a:p>
            <a:pPr algn="ctr">
              <a:lnSpc>
                <a:spcPct val="100000"/>
              </a:lnSpc>
            </a:pPr>
            <a:r>
              <a:rPr b="0" lang="fr-FR" sz="2000" spc="-1" strike="noStrike">
                <a:solidFill>
                  <a:srgbClr val="000000"/>
                </a:solidFill>
                <a:latin typeface="Bahnschrift SemiBold SemiConden"/>
              </a:rPr>
              <a:t>Programme 2020-2024</a:t>
            </a:r>
            <a:endParaRPr b="0" lang="fr-FR" sz="2000" spc="-1" strike="noStrike">
              <a:latin typeface="Arial"/>
            </a:endParaRPr>
          </a:p>
        </p:txBody>
      </p:sp>
      <p:graphicFrame>
        <p:nvGraphicFramePr>
          <p:cNvPr id="109" name="Table 3"/>
          <p:cNvGraphicFramePr/>
          <p:nvPr/>
        </p:nvGraphicFramePr>
        <p:xfrm>
          <a:off x="1212840" y="1800720"/>
          <a:ext cx="9479520" cy="4245120"/>
        </p:xfrm>
        <a:graphic>
          <a:graphicData uri="http://schemas.openxmlformats.org/drawingml/2006/table">
            <a:tbl>
              <a:tblPr/>
              <a:tblGrid>
                <a:gridCol w="2118960"/>
                <a:gridCol w="3828960"/>
                <a:gridCol w="3531600"/>
              </a:tblGrid>
              <a:tr h="215640">
                <a:tc>
                  <a:txBody>
                    <a:bodyPr lIns="6120" rIns="6120" tIns="0" bIns="0">
                      <a:noAutofit/>
                    </a:bodyPr>
                    <a:p>
                      <a:pPr marL="180360">
                        <a:lnSpc>
                          <a:spcPct val="100000"/>
                        </a:lnSpc>
                      </a:pPr>
                      <a:r>
                        <a:rPr b="1" lang="fr-FR" sz="1200" spc="-1" strike="noStrike">
                          <a:solidFill>
                            <a:srgbClr val="ffffff"/>
                          </a:solidFill>
                          <a:latin typeface="Calibri"/>
                        </a:rPr>
                        <a:t> </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lIns="6120" rIns="6120" tIns="0" bIns="0" anchor="ctr">
                      <a:noAutofit/>
                    </a:bodyPr>
                    <a:p>
                      <a:pPr marL="180360" algn="ctr">
                        <a:lnSpc>
                          <a:spcPct val="100000"/>
                        </a:lnSpc>
                      </a:pPr>
                      <a:r>
                        <a:rPr b="1" lang="fr-FR" sz="1400" spc="-1" strike="noStrike">
                          <a:solidFill>
                            <a:srgbClr val="ffffff"/>
                          </a:solidFill>
                          <a:latin typeface="Bahnschrift SemiBold SemiConden"/>
                        </a:rPr>
                        <a:t>COLLEGE Excellence</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lIns="6120" rIns="6120" tIns="0" bIns="0" anchor="ctr">
                      <a:noAutofit/>
                    </a:bodyPr>
                    <a:p>
                      <a:pPr marL="180360" algn="ctr">
                        <a:lnSpc>
                          <a:spcPct val="100000"/>
                        </a:lnSpc>
                      </a:pPr>
                      <a:r>
                        <a:rPr b="1" lang="fr-FR" sz="1400" spc="-1" strike="noStrike">
                          <a:solidFill>
                            <a:srgbClr val="ffffff"/>
                          </a:solidFill>
                          <a:latin typeface="Bahnschrift SemiBold SemiConden"/>
                        </a:rPr>
                        <a:t>LYCEE Excellence</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r>
              <a:tr h="852840">
                <a:tc>
                  <a:txBody>
                    <a:bodyPr lIns="6120" rIns="6120" tIns="0" bIns="0">
                      <a:noAutofit/>
                    </a:bodyPr>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Composition des Équipes</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4472c4"/>
                    </a:solidFill>
                  </a:tcPr>
                </a:tc>
                <a:tc>
                  <a:txBody>
                    <a:bodyPr lIns="6120" rIns="6120" tIns="0" bIns="0">
                      <a:noAutofit/>
                    </a:bodyPr>
                    <a:p>
                      <a:pPr marL="180360">
                        <a:lnSpc>
                          <a:spcPct val="100000"/>
                        </a:lnSpc>
                      </a:pPr>
                      <a:r>
                        <a:rPr b="0" lang="fr-FR" sz="1400" spc="-1" strike="noStrike">
                          <a:solidFill>
                            <a:srgbClr val="000000"/>
                          </a:solidFill>
                          <a:latin typeface="Bahnschrift SemiBold SemiConden"/>
                        </a:rPr>
                        <a:t> </a:t>
                      </a:r>
                      <a:endParaRPr b="0" lang="fr-FR" sz="1400" spc="-1" strike="noStrike">
                        <a:latin typeface="Arial"/>
                      </a:endParaRPr>
                    </a:p>
                    <a:p>
                      <a:pPr marL="180360">
                        <a:lnSpc>
                          <a:spcPct val="100000"/>
                        </a:lnSpc>
                      </a:pPr>
                      <a:r>
                        <a:rPr b="0" lang="fr-FR" sz="1400" spc="-1" strike="noStrike">
                          <a:solidFill>
                            <a:srgbClr val="000000"/>
                          </a:solidFill>
                          <a:latin typeface="Bahnschrift SemiBold SemiConden"/>
                        </a:rPr>
                        <a:t>3 à 5 compétiteurs</a:t>
                      </a:r>
                      <a:endParaRPr b="0" lang="fr-FR" sz="1400" spc="-1" strike="noStrike">
                        <a:latin typeface="Arial"/>
                      </a:endParaRPr>
                    </a:p>
                    <a:p>
                      <a:pPr marL="180360">
                        <a:lnSpc>
                          <a:spcPct val="100000"/>
                        </a:lnSpc>
                      </a:pPr>
                      <a:r>
                        <a:rPr b="0" lang="fr-FR" sz="1400" spc="-1" strike="noStrike">
                          <a:solidFill>
                            <a:srgbClr val="000000"/>
                          </a:solidFill>
                          <a:latin typeface="Bahnschrift SemiBold SemiConden"/>
                        </a:rPr>
                        <a:t>Mixité possible</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lIns="6120" rIns="6120" tIns="0" bIns="0">
                      <a:noAutofit/>
                    </a:bodyPr>
                    <a:p>
                      <a:pPr marL="180360">
                        <a:lnSpc>
                          <a:spcPct val="100000"/>
                        </a:lnSpc>
                      </a:pPr>
                      <a:r>
                        <a:rPr b="0" lang="fr-FR" sz="1400" spc="-1" strike="noStrike">
                          <a:solidFill>
                            <a:srgbClr val="000000"/>
                          </a:solidFill>
                          <a:latin typeface="Bahnschrift SemiBold SemiConden"/>
                        </a:rPr>
                        <a:t> </a:t>
                      </a:r>
                      <a:endParaRPr b="0" lang="fr-FR" sz="1400" spc="-1" strike="noStrike">
                        <a:latin typeface="Arial"/>
                      </a:endParaRPr>
                    </a:p>
                    <a:p>
                      <a:pPr marL="180360">
                        <a:lnSpc>
                          <a:spcPct val="100000"/>
                        </a:lnSpc>
                      </a:pPr>
                      <a:r>
                        <a:rPr b="0" lang="fr-FR" sz="1400" spc="-1" strike="noStrike">
                          <a:solidFill>
                            <a:srgbClr val="000000"/>
                          </a:solidFill>
                          <a:latin typeface="Bahnschrift SemiBold SemiConden"/>
                        </a:rPr>
                        <a:t>3 à 5 compétiteurs</a:t>
                      </a:r>
                      <a:endParaRPr b="0" lang="fr-FR" sz="1400" spc="-1" strike="noStrike">
                        <a:latin typeface="Arial"/>
                      </a:endParaRPr>
                    </a:p>
                    <a:p>
                      <a:pPr marL="180360">
                        <a:lnSpc>
                          <a:spcPct val="100000"/>
                        </a:lnSpc>
                      </a:pPr>
                      <a:r>
                        <a:rPr b="0" lang="fr-FR" sz="1400" spc="-1" strike="noStrike">
                          <a:solidFill>
                            <a:srgbClr val="000000"/>
                          </a:solidFill>
                          <a:latin typeface="Bahnschrift SemiBold SemiConden"/>
                        </a:rPr>
                        <a:t>Mixité possible</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r>
              <a:tr h="737640">
                <a:tc>
                  <a:txBody>
                    <a:bodyPr lIns="6120" rIns="6120" tIns="0" bIns="0">
                      <a:noAutofit/>
                    </a:bodyPr>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Jeune Juge</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4472c4"/>
                    </a:solidFill>
                  </a:tcPr>
                </a:tc>
                <a:tc gridSpan="2">
                  <a:txBody>
                    <a:bodyPr lIns="6120" rIns="6120" tIns="0" bIns="0">
                      <a:noAutofit/>
                    </a:bodyPr>
                    <a:p>
                      <a:pPr marL="180360">
                        <a:lnSpc>
                          <a:spcPct val="100000"/>
                        </a:lnSpc>
                      </a:pPr>
                      <a:r>
                        <a:rPr b="0" lang="fr-FR" sz="1200" spc="-1" strike="noStrike">
                          <a:solidFill>
                            <a:srgbClr val="000000"/>
                          </a:solidFill>
                          <a:latin typeface="Bahnschrift Light"/>
                        </a:rPr>
                        <a:t>1 jeune juge par équipe qualifiée</a:t>
                      </a:r>
                      <a:endParaRPr b="0" lang="fr-FR" sz="1200" spc="-1" strike="noStrike">
                        <a:latin typeface="Arial"/>
                      </a:endParaRPr>
                    </a:p>
                    <a:p>
                      <a:pPr marL="180360">
                        <a:lnSpc>
                          <a:spcPct val="100000"/>
                        </a:lnSpc>
                      </a:pPr>
                      <a:r>
                        <a:rPr b="0" lang="fr-FR" sz="1200" spc="-1" strike="noStrike">
                          <a:solidFill>
                            <a:srgbClr val="000000"/>
                          </a:solidFill>
                          <a:latin typeface="Bahnschrift Light"/>
                        </a:rPr>
                        <a:t>Niveau départemental minimum</a:t>
                      </a:r>
                      <a:endParaRPr b="0" lang="fr-FR" sz="1200" spc="-1" strike="noStrike">
                        <a:latin typeface="Arial"/>
                      </a:endParaRPr>
                    </a:p>
                    <a:p>
                      <a:pPr marL="180360">
                        <a:lnSpc>
                          <a:spcPct val="100000"/>
                        </a:lnSpc>
                      </a:pPr>
                      <a:r>
                        <a:rPr b="0" lang="fr-FR" sz="1200" spc="-1" strike="noStrike">
                          <a:solidFill>
                            <a:srgbClr val="000000"/>
                          </a:solidFill>
                          <a:latin typeface="Bahnschrift Light"/>
                        </a:rPr>
                        <a:t>Il peut être d'une autre association sportive de l'académie</a:t>
                      </a:r>
                      <a:endParaRPr b="0" lang="fr-FR" sz="1200" spc="-1" strike="noStrike">
                        <a:latin typeface="Arial"/>
                      </a:endParaRPr>
                    </a:p>
                    <a:p>
                      <a:pPr marL="180360">
                        <a:lnSpc>
                          <a:spcPct val="100000"/>
                        </a:lnSpc>
                      </a:pPr>
                      <a:r>
                        <a:rPr b="0" lang="fr-FR" sz="1200" spc="-1" strike="noStrike">
                          <a:solidFill>
                            <a:srgbClr val="000000"/>
                          </a:solidFill>
                          <a:latin typeface="Bahnschrift Light"/>
                        </a:rPr>
                        <a:t>En cas d'absence, l'AS concernée ne pourra pas participer aux rencontres</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hMerge="1">
                  <a:tcPr marL="90000" marR="90000">
                    <a:solidFill>
                      <a:srgbClr val="729fcf"/>
                    </a:solidFill>
                  </a:tcPr>
                </a:tc>
              </a:tr>
              <a:tr h="645480">
                <a:tc>
                  <a:txBody>
                    <a:bodyPr lIns="6120" rIns="6120" tIns="0" bIns="0">
                      <a:noAutofit/>
                    </a:bodyPr>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Jeune Coach</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4472c4"/>
                    </a:solidFill>
                  </a:tcPr>
                </a:tc>
                <a:tc gridSpan="2">
                  <a:txBody>
                    <a:bodyPr lIns="6120" rIns="6120" tIns="0" bIns="0">
                      <a:noAutofit/>
                    </a:bodyPr>
                    <a:p>
                      <a:pPr marL="180360">
                        <a:lnSpc>
                          <a:spcPct val="100000"/>
                        </a:lnSpc>
                      </a:pPr>
                      <a:r>
                        <a:rPr b="0" lang="fr-FR" sz="1200" spc="-1" strike="noStrike">
                          <a:solidFill>
                            <a:srgbClr val="000000"/>
                          </a:solidFill>
                          <a:latin typeface="Bahnschrift Light"/>
                        </a:rPr>
                        <a:t>1 jeune coach, jeune capitaine certifié départemental obligatoire par équipe qualifiée et intégré à la composition d'équipe.</a:t>
                      </a:r>
                      <a:endParaRPr b="0" lang="fr-FR" sz="1200" spc="-1" strike="noStrike">
                        <a:latin typeface="Arial"/>
                      </a:endParaRPr>
                    </a:p>
                    <a:p>
                      <a:pPr marL="180360">
                        <a:lnSpc>
                          <a:spcPct val="100000"/>
                        </a:lnSpc>
                      </a:pPr>
                      <a:r>
                        <a:rPr b="0" lang="fr-FR" sz="1200" spc="-1" strike="noStrike">
                          <a:solidFill>
                            <a:srgbClr val="000000"/>
                          </a:solidFill>
                          <a:latin typeface="Bahnschrift Light"/>
                        </a:rPr>
                        <a:t>En cas d'absence, l'équipe concernée ne pourra pas participer aux rencontres</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hMerge="1">
                  <a:tcPr marL="90000" marR="90000">
                    <a:solidFill>
                      <a:srgbClr val="729fcf"/>
                    </a:solidFill>
                  </a:tcPr>
                </a:tc>
              </a:tr>
              <a:tr h="645480">
                <a:tc>
                  <a:txBody>
                    <a:bodyPr lIns="6120" rIns="6120" tIns="0" bIns="0">
                      <a:noAutofit/>
                    </a:bodyPr>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MUSIQUE</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4472c4"/>
                    </a:solidFill>
                  </a:tcPr>
                </a:tc>
                <a:tc gridSpan="2">
                  <a:txBody>
                    <a:bodyPr lIns="6120" rIns="6120" tIns="0" bIns="0">
                      <a:noAutofit/>
                    </a:bodyPr>
                    <a:p>
                      <a:pPr marL="180360">
                        <a:lnSpc>
                          <a:spcPct val="100000"/>
                        </a:lnSpc>
                      </a:pPr>
                      <a:r>
                        <a:rPr b="0" lang="fr-FR" sz="1200" spc="-1" strike="noStrike">
                          <a:solidFill>
                            <a:srgbClr val="000000"/>
                          </a:solidFill>
                          <a:latin typeface="Bahnschrift Light"/>
                        </a:rPr>
                        <a:t> </a:t>
                      </a:r>
                      <a:endParaRPr b="0" lang="fr-FR" sz="1200" spc="-1" strike="noStrike">
                        <a:latin typeface="Arial"/>
                      </a:endParaRPr>
                    </a:p>
                    <a:p>
                      <a:pPr marL="180360">
                        <a:lnSpc>
                          <a:spcPct val="100000"/>
                        </a:lnSpc>
                      </a:pPr>
                      <a:r>
                        <a:rPr b="0" lang="fr-FR" sz="1200" spc="-1" strike="noStrike">
                          <a:solidFill>
                            <a:srgbClr val="000000"/>
                          </a:solidFill>
                          <a:latin typeface="Bahnschrift Light"/>
                        </a:rPr>
                        <a:t>1’15 +/- 5 sec</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hMerge="1">
                  <a:tcPr marL="90000" marR="90000">
                    <a:solidFill>
                      <a:srgbClr val="729fcf"/>
                    </a:solidFill>
                  </a:tcPr>
                </a:tc>
              </a:tr>
              <a:tr h="1148040">
                <a:tc>
                  <a:txBody>
                    <a:bodyPr lIns="6120" rIns="6120" tIns="0" bIns="0">
                      <a:noAutofit/>
                    </a:bodyPr>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Règlement</a:t>
                      </a:r>
                      <a:endParaRPr b="0" lang="fr-FR" sz="1400" spc="-1" strike="noStrike">
                        <a:latin typeface="Arial"/>
                      </a:endParaRPr>
                    </a:p>
                    <a:p>
                      <a:pPr marL="180360">
                        <a:lnSpc>
                          <a:spcPct val="100000"/>
                        </a:lnSpc>
                      </a:pPr>
                      <a:r>
                        <a:rPr b="1" lang="fr-FR" sz="1400" spc="-1" strike="noStrike">
                          <a:solidFill>
                            <a:srgbClr val="ffffff"/>
                          </a:solidFill>
                          <a:latin typeface="Bahnschrift SemiBold SemiConden"/>
                        </a:rPr>
                        <a:t> </a:t>
                      </a:r>
                      <a:endParaRPr b="0" lang="fr-FR" sz="14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4472c4"/>
                    </a:solidFill>
                  </a:tcPr>
                </a:tc>
                <a:tc gridSpan="2">
                  <a:txBody>
                    <a:bodyPr lIns="6120" rIns="6120" tIns="0" bIns="0">
                      <a:noAutofit/>
                    </a:bodyPr>
                    <a:p>
                      <a:pPr marL="180360">
                        <a:lnSpc>
                          <a:spcPct val="100000"/>
                        </a:lnSpc>
                      </a:pPr>
                      <a:r>
                        <a:rPr b="0" lang="fr-FR" sz="1200" spc="-1" strike="noStrike">
                          <a:solidFill>
                            <a:srgbClr val="000000"/>
                          </a:solidFill>
                          <a:latin typeface="Bahnschrift Light"/>
                        </a:rPr>
                        <a:t> </a:t>
                      </a:r>
                      <a:endParaRPr b="0" lang="fr-FR" sz="1200" spc="-1" strike="noStrike">
                        <a:latin typeface="Arial"/>
                      </a:endParaRPr>
                    </a:p>
                    <a:p>
                      <a:pPr marL="180360">
                        <a:lnSpc>
                          <a:spcPct val="100000"/>
                        </a:lnSpc>
                      </a:pPr>
                      <a:r>
                        <a:rPr b="0" lang="fr-FR" sz="1200" spc="-1" strike="noStrike">
                          <a:solidFill>
                            <a:srgbClr val="000000"/>
                          </a:solidFill>
                          <a:latin typeface="Bahnschrift Light"/>
                        </a:rPr>
                        <a:t>Code UNSS 2020/2024</a:t>
                      </a:r>
                      <a:endParaRPr b="0" lang="fr-FR" sz="1200" spc="-1" strike="noStrike">
                        <a:latin typeface="Arial"/>
                      </a:endParaRPr>
                    </a:p>
                    <a:p>
                      <a:pPr marL="180360">
                        <a:lnSpc>
                          <a:spcPct val="100000"/>
                        </a:lnSpc>
                      </a:pPr>
                      <a:r>
                        <a:rPr b="0" lang="fr-FR" sz="1200" spc="-1" strike="noStrike">
                          <a:solidFill>
                            <a:srgbClr val="000000"/>
                          </a:solidFill>
                          <a:latin typeface="Bahnschrift Light"/>
                        </a:rPr>
                        <a:t>Catégorie « Équipe excellence »</a:t>
                      </a:r>
                      <a:endParaRPr b="0" lang="fr-FR" sz="1200" spc="-1" strike="noStrike">
                        <a:latin typeface="Arial"/>
                      </a:endParaRPr>
                    </a:p>
                    <a:p>
                      <a:pPr marL="180360">
                        <a:lnSpc>
                          <a:spcPct val="100000"/>
                        </a:lnSpc>
                      </a:pPr>
                      <a:r>
                        <a:rPr b="0" lang="fr-FR" sz="1200" spc="-1" strike="noStrike">
                          <a:solidFill>
                            <a:srgbClr val="000000"/>
                          </a:solidFill>
                          <a:latin typeface="Bahnschrift Light"/>
                        </a:rPr>
                        <a:t>Enchaînement libre avec des éléments de difficulté à choisir dans la grille de difficultés excellence.</a:t>
                      </a:r>
                      <a:endParaRPr b="0" lang="fr-FR" sz="1200" spc="-1" strike="noStrike">
                        <a:latin typeface="Arial"/>
                      </a:endParaRPr>
                    </a:p>
                    <a:p>
                      <a:pPr marL="180360">
                        <a:lnSpc>
                          <a:spcPct val="100000"/>
                        </a:lnSpc>
                      </a:pPr>
                      <a:r>
                        <a:rPr b="0" lang="fr-FR" sz="1200" spc="-1" strike="noStrike">
                          <a:solidFill>
                            <a:srgbClr val="000000"/>
                          </a:solidFill>
                          <a:latin typeface="Bahnschrift Light"/>
                        </a:rPr>
                        <a:t> </a:t>
                      </a:r>
                      <a:endParaRPr b="0" lang="fr-FR" sz="1200" spc="-1" strike="noStrike">
                        <a:latin typeface="Arial"/>
                      </a:endParaRPr>
                    </a:p>
                  </a:txBody>
                  <a:tcPr marL="6120" marR="612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hMerge="1">
                  <a:tcPr marL="90000" marR="90000">
                    <a:solidFill>
                      <a:srgbClr val="729fcf"/>
                    </a:solidFill>
                  </a:tcPr>
                </a:tc>
              </a:tr>
            </a:tbl>
          </a:graphicData>
        </a:graphic>
      </p:graphicFrame>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CustomShape 1"/>
          <p:cNvSpPr/>
          <p:nvPr/>
        </p:nvSpPr>
        <p:spPr>
          <a:xfrm>
            <a:off x="242640" y="707760"/>
            <a:ext cx="11215080" cy="5583240"/>
          </a:xfrm>
          <a:prstGeom prst="rect">
            <a:avLst/>
          </a:prstGeom>
          <a:noFill/>
          <a:ln>
            <a:noFill/>
          </a:ln>
        </p:spPr>
        <p:style>
          <a:lnRef idx="0"/>
          <a:fillRef idx="0"/>
          <a:effectRef idx="0"/>
          <a:fontRef idx="minor"/>
        </p:style>
        <p:txBody>
          <a:bodyPr lIns="90000" rIns="90000" tIns="45000" bIns="45000">
            <a:spAutoFit/>
          </a:bodyPr>
          <a:p>
            <a:pPr marL="457200" algn="ctr">
              <a:lnSpc>
                <a:spcPct val="115000"/>
              </a:lnSpc>
              <a:spcAft>
                <a:spcPts val="799"/>
              </a:spcAft>
            </a:pPr>
            <a:r>
              <a:rPr b="0" lang="fr-FR" sz="1600" spc="-1" strike="noStrike" u="sng">
                <a:solidFill>
                  <a:srgbClr val="00000a"/>
                </a:solidFill>
                <a:uFillTx/>
                <a:latin typeface="Bahnschrift SemiBold SemiConden"/>
                <a:ea typeface="SimSun"/>
              </a:rPr>
              <a:t>Conditions de participation pour les équipes en critérium GYM AEROBIC</a:t>
            </a:r>
            <a:endParaRPr b="0" lang="fr-FR" sz="1600" spc="-1" strike="noStrike">
              <a:latin typeface="Arial"/>
            </a:endParaRPr>
          </a:p>
          <a:p>
            <a:pPr>
              <a:lnSpc>
                <a:spcPct val="100000"/>
              </a:lnSpc>
            </a:pPr>
            <a:r>
              <a:rPr b="0" lang="fr-FR" sz="1200" spc="-1" strike="noStrike">
                <a:solidFill>
                  <a:srgbClr val="00000a"/>
                </a:solidFill>
                <a:latin typeface="Bahnschrift Light"/>
                <a:ea typeface="SimSun"/>
              </a:rPr>
              <a:t> </a:t>
            </a:r>
            <a:r>
              <a:rPr b="0" lang="fr-FR" sz="1200" spc="-1" strike="noStrike">
                <a:solidFill>
                  <a:srgbClr val="00000a"/>
                </a:solidFill>
                <a:latin typeface="Bahnschrift Light"/>
                <a:ea typeface="SimSun"/>
              </a:rPr>
              <a:t>	</a:t>
            </a:r>
            <a:r>
              <a:rPr b="0" lang="fr-FR" sz="1200" spc="-1" strike="noStrike">
                <a:solidFill>
                  <a:srgbClr val="00000a"/>
                </a:solidFill>
                <a:latin typeface="Bahnschrift Light"/>
                <a:ea typeface="SimSun"/>
              </a:rPr>
              <a:t>	</a:t>
            </a:r>
            <a:r>
              <a:rPr b="0" lang="fr-FR" sz="1200" spc="-1" strike="noStrike">
                <a:solidFill>
                  <a:srgbClr val="00000a"/>
                </a:solidFill>
                <a:latin typeface="Bahnschrift Light"/>
                <a:ea typeface="SimSun"/>
              </a:rPr>
              <a:t>	</a:t>
            </a:r>
            <a:r>
              <a:rPr b="0" lang="fr-FR" sz="1200" spc="-1" strike="noStrike">
                <a:solidFill>
                  <a:srgbClr val="00000a"/>
                </a:solidFill>
                <a:latin typeface="Bahnschrift Light"/>
                <a:ea typeface="SimSun"/>
              </a:rPr>
              <a:t>	</a:t>
            </a:r>
            <a:r>
              <a:rPr b="0" lang="fr-FR" sz="1200" spc="-1" strike="noStrike">
                <a:solidFill>
                  <a:srgbClr val="00000a"/>
                </a:solidFill>
                <a:latin typeface="Bahnschrift Light"/>
                <a:ea typeface="SimSun"/>
              </a:rPr>
              <a:t>	</a:t>
            </a:r>
            <a:r>
              <a:rPr b="0" lang="fr-FR" sz="1200" spc="-1" strike="noStrike">
                <a:solidFill>
                  <a:srgbClr val="00000a"/>
                </a:solidFill>
                <a:latin typeface="Bahnschrift Light"/>
                <a:ea typeface="SimSun"/>
              </a:rPr>
              <a:t>	</a:t>
            </a:r>
            <a:r>
              <a:rPr b="0" lang="fr-FR" sz="1200" spc="-1" strike="noStrike">
                <a:solidFill>
                  <a:srgbClr val="00000a"/>
                </a:solidFill>
                <a:latin typeface="Bahnschrift Light"/>
                <a:ea typeface="SimSun"/>
              </a:rPr>
              <a:t>	</a:t>
            </a:r>
            <a:r>
              <a:rPr b="0" lang="fr-FR" sz="1200" spc="-1" strike="noStrike">
                <a:solidFill>
                  <a:srgbClr val="00000a"/>
                </a:solidFill>
                <a:latin typeface="Bahnschrift Light"/>
                <a:ea typeface="SimSun"/>
              </a:rPr>
              <a:t>	</a:t>
            </a:r>
            <a:r>
              <a:rPr b="1" i="1" lang="fr-FR" sz="1400" spc="-1" strike="noStrike" u="sng">
                <a:solidFill>
                  <a:srgbClr val="ff0000"/>
                </a:solidFill>
                <a:uFillTx/>
                <a:latin typeface="Bahnschrift Light"/>
                <a:ea typeface="SimSun"/>
              </a:rPr>
              <a:t>Programme </a:t>
            </a:r>
            <a:r>
              <a:rPr b="0" i="1" lang="fr-FR" sz="1400" spc="-1" strike="noStrike" u="sng">
                <a:solidFill>
                  <a:srgbClr val="00000a"/>
                </a:solidFill>
                <a:uFillTx/>
                <a:latin typeface="Bahnschrift Light"/>
                <a:ea typeface="SimSun"/>
              </a:rPr>
              <a:t>: Gymnastique Aérobic « PRE-COMPETITION » en </a:t>
            </a:r>
            <a:r>
              <a:rPr b="1" i="1" lang="fr-FR" sz="1400" spc="-1" strike="noStrike" u="sng">
                <a:solidFill>
                  <a:srgbClr val="00000a"/>
                </a:solidFill>
                <a:uFillTx/>
                <a:latin typeface="Bahnschrift Light"/>
                <a:ea typeface="SimSun"/>
              </a:rPr>
              <a:t>imposé</a:t>
            </a:r>
            <a:endParaRPr b="0" lang="fr-FR" sz="1400" spc="-1" strike="noStrike">
              <a:latin typeface="Arial"/>
            </a:endParaRPr>
          </a:p>
          <a:p>
            <a:pPr>
              <a:lnSpc>
                <a:spcPct val="100000"/>
              </a:lnSpc>
            </a:pPr>
            <a:r>
              <a:rPr b="0" lang="fr-FR" sz="1200" spc="-1" strike="noStrike">
                <a:solidFill>
                  <a:srgbClr val="00000a"/>
                </a:solidFill>
                <a:latin typeface="Bahnschrift Light"/>
                <a:ea typeface="SimSun"/>
              </a:rPr>
              <a:t> </a:t>
            </a:r>
            <a:endParaRPr b="0" lang="fr-FR" sz="1200" spc="-1" strike="noStrike">
              <a:latin typeface="Arial"/>
            </a:endParaRPr>
          </a:p>
          <a:p>
            <a:pPr>
              <a:lnSpc>
                <a:spcPct val="100000"/>
              </a:lnSpc>
            </a:pPr>
            <a:r>
              <a:rPr b="0" lang="fr-FR" sz="1400" spc="-1" strike="noStrike">
                <a:solidFill>
                  <a:srgbClr val="212121"/>
                </a:solidFill>
                <a:latin typeface="Bahnschrift Light"/>
                <a:ea typeface="SimSun"/>
              </a:rPr>
              <a:t>ll existe 3 imposés disponibles pour le critérium aéro (ne pas hésiter à demander à Karine Juillard pour récupérer les vidéos).</a:t>
            </a:r>
            <a:endParaRPr b="0" lang="fr-FR" sz="1400" spc="-1" strike="noStrike">
              <a:latin typeface="Arial"/>
            </a:endParaRPr>
          </a:p>
          <a:p>
            <a:pPr>
              <a:lnSpc>
                <a:spcPct val="100000"/>
              </a:lnSpc>
            </a:pPr>
            <a:r>
              <a:rPr b="0" lang="fr-FR" sz="1400" spc="-1" strike="noStrike">
                <a:solidFill>
                  <a:srgbClr val="00000a"/>
                </a:solidFill>
                <a:latin typeface="Bahnschrift Light"/>
                <a:ea typeface="SimSun"/>
              </a:rPr>
              <a:t> </a:t>
            </a:r>
            <a:endParaRPr b="0" lang="fr-FR" sz="1400" spc="-1" strike="noStrike">
              <a:latin typeface="Arial"/>
            </a:endParaRPr>
          </a:p>
          <a:p>
            <a:pPr>
              <a:lnSpc>
                <a:spcPct val="100000"/>
              </a:lnSpc>
            </a:pPr>
            <a:r>
              <a:rPr b="0" lang="fr-FR" sz="1400" spc="-1" strike="noStrike">
                <a:solidFill>
                  <a:srgbClr val="00000a"/>
                </a:solidFill>
                <a:latin typeface="Bahnschrift Light"/>
                <a:ea typeface="SimSun"/>
              </a:rPr>
              <a:t>Les équipes seront jugées sur deux championnats : championnat départemental le 13 mars à Riom et championnat académique le 15 mai à Ceyrat, avec des critères de jugement adaptés.</a:t>
            </a:r>
            <a:endParaRPr b="0" lang="fr-FR" sz="1400" spc="-1" strike="noStrike">
              <a:latin typeface="Arial"/>
            </a:endParaRPr>
          </a:p>
          <a:p>
            <a:pPr>
              <a:lnSpc>
                <a:spcPct val="100000"/>
              </a:lnSpc>
            </a:pPr>
            <a:r>
              <a:rPr b="0" lang="fr-FR" sz="1400" spc="-1" strike="noStrike">
                <a:solidFill>
                  <a:srgbClr val="00000a"/>
                </a:solidFill>
                <a:latin typeface="Bahnschrift Light"/>
                <a:ea typeface="SimSun"/>
              </a:rPr>
              <a:t> </a:t>
            </a:r>
            <a:endParaRPr b="0" lang="fr-FR" sz="1400" spc="-1" strike="noStrike">
              <a:latin typeface="Arial"/>
            </a:endParaRPr>
          </a:p>
          <a:p>
            <a:pPr>
              <a:lnSpc>
                <a:spcPct val="100000"/>
              </a:lnSpc>
            </a:pPr>
            <a:r>
              <a:rPr b="1" lang="fr-FR" sz="1400" spc="-1" strike="noStrike">
                <a:solidFill>
                  <a:srgbClr val="00000a"/>
                </a:solidFill>
                <a:latin typeface="Bahnschrift Light"/>
                <a:ea typeface="SimSun"/>
              </a:rPr>
              <a:t>Enchaînement imposé </a:t>
            </a:r>
            <a:r>
              <a:rPr b="0" lang="fr-FR" sz="1400" spc="-1" strike="noStrike">
                <a:solidFill>
                  <a:srgbClr val="00000a"/>
                </a:solidFill>
                <a:latin typeface="Bahnschrift Light"/>
                <a:ea typeface="SimSun"/>
              </a:rPr>
              <a:t>(basic fédé) à choisir parmi ceux proposés par la fédé et à reproduire dans son intégralité : </a:t>
            </a:r>
            <a:r>
              <a:rPr b="1" lang="fr-FR" sz="1400" spc="-1" strike="noStrike">
                <a:solidFill>
                  <a:srgbClr val="00000a"/>
                </a:solidFill>
                <a:latin typeface="Bahnschrift Light"/>
                <a:ea typeface="SimSun"/>
              </a:rPr>
              <a:t>basic aéro 1, basic aéro 2 ou basic aéro 3.</a:t>
            </a:r>
            <a:endParaRPr b="0" lang="fr-FR" sz="1400" spc="-1" strike="noStrike">
              <a:latin typeface="Arial"/>
            </a:endParaRPr>
          </a:p>
          <a:p>
            <a:pPr>
              <a:lnSpc>
                <a:spcPct val="100000"/>
              </a:lnSpc>
            </a:pPr>
            <a:r>
              <a:rPr b="0" lang="fr-FR" sz="1400" spc="-1" strike="noStrike">
                <a:solidFill>
                  <a:srgbClr val="00000a"/>
                </a:solidFill>
                <a:latin typeface="Bahnschrift Light"/>
                <a:ea typeface="SimSun"/>
              </a:rPr>
              <a:t> </a:t>
            </a:r>
            <a:endParaRPr b="0" lang="fr-FR" sz="1400" spc="-1" strike="noStrike">
              <a:latin typeface="Arial"/>
            </a:endParaRPr>
          </a:p>
          <a:p>
            <a:pPr marL="343080" indent="-342720">
              <a:lnSpc>
                <a:spcPct val="100000"/>
              </a:lnSpc>
              <a:buClr>
                <a:srgbClr val="00000a"/>
              </a:buClr>
              <a:buFont typeface="Symbol"/>
              <a:buChar char=""/>
            </a:pPr>
            <a:r>
              <a:rPr b="0" lang="fr-FR" sz="1400" spc="-1" strike="noStrike">
                <a:solidFill>
                  <a:srgbClr val="00000a"/>
                </a:solidFill>
                <a:latin typeface="Bahnschrift Light"/>
                <a:ea typeface="SimSun"/>
              </a:rPr>
              <a:t>Musique imposée,</a:t>
            </a:r>
            <a:endParaRPr b="0" lang="fr-FR" sz="1400" spc="-1" strike="noStrike">
              <a:latin typeface="Arial"/>
            </a:endParaRPr>
          </a:p>
          <a:p>
            <a:pPr marL="343080" indent="-342720">
              <a:lnSpc>
                <a:spcPct val="100000"/>
              </a:lnSpc>
              <a:buClr>
                <a:srgbClr val="00000a"/>
              </a:buClr>
              <a:buFont typeface="Symbol"/>
              <a:buChar char=""/>
            </a:pPr>
            <a:r>
              <a:rPr b="0" lang="fr-FR" sz="1400" spc="-1" strike="noStrike">
                <a:solidFill>
                  <a:srgbClr val="00000a"/>
                </a:solidFill>
                <a:latin typeface="Bahnschrift Light"/>
                <a:ea typeface="SimSun"/>
              </a:rPr>
              <a:t>3 à 8 compétiteurs par équipe</a:t>
            </a:r>
            <a:endParaRPr b="0" lang="fr-FR" sz="1400" spc="-1" strike="noStrike">
              <a:latin typeface="Arial"/>
            </a:endParaRPr>
          </a:p>
          <a:p>
            <a:pPr marL="343080" indent="-342720">
              <a:lnSpc>
                <a:spcPct val="100000"/>
              </a:lnSpc>
              <a:buClr>
                <a:srgbClr val="00000a"/>
              </a:buClr>
              <a:buFont typeface="Symbol"/>
              <a:buChar char=""/>
            </a:pPr>
            <a:r>
              <a:rPr b="0" lang="fr-FR" sz="1400" spc="-1" strike="noStrike">
                <a:solidFill>
                  <a:srgbClr val="00000a"/>
                </a:solidFill>
                <a:latin typeface="Bahnschrift Light"/>
                <a:ea typeface="SimSun"/>
              </a:rPr>
              <a:t>1 porter possible mais non obligatoire</a:t>
            </a:r>
            <a:endParaRPr b="0" lang="fr-FR" sz="1400" spc="-1" strike="noStrike">
              <a:latin typeface="Arial"/>
            </a:endParaRPr>
          </a:p>
          <a:p>
            <a:pPr marL="343080" indent="-342720">
              <a:lnSpc>
                <a:spcPct val="100000"/>
              </a:lnSpc>
              <a:buClr>
                <a:srgbClr val="00000a"/>
              </a:buClr>
              <a:buFont typeface="Symbol"/>
              <a:buChar char=""/>
            </a:pPr>
            <a:r>
              <a:rPr b="1" lang="fr-FR" sz="1400" spc="-1" strike="noStrike">
                <a:solidFill>
                  <a:srgbClr val="00000a"/>
                </a:solidFill>
                <a:latin typeface="Bahnschrift Light"/>
                <a:ea typeface="SimSun"/>
              </a:rPr>
              <a:t>4 éléments de difficultés obligatoires</a:t>
            </a:r>
            <a:r>
              <a:rPr b="0" lang="fr-FR" sz="1400" spc="-1" strike="noStrike">
                <a:solidFill>
                  <a:srgbClr val="00000a"/>
                </a:solidFill>
                <a:latin typeface="Bahnschrift Light"/>
                <a:ea typeface="SimSun"/>
              </a:rPr>
              <a:t>: 1/2 pivot ou pivot – une pompe à genoux – 1 air jack – 1 maintien au sol 4 appuis (corps aligné en appui sur les mains et les pieds, ventre vers le haut).</a:t>
            </a:r>
            <a:endParaRPr b="0" lang="fr-FR" sz="1400" spc="-1" strike="noStrike">
              <a:latin typeface="Arial"/>
            </a:endParaRPr>
          </a:p>
          <a:p>
            <a:pPr>
              <a:lnSpc>
                <a:spcPct val="100000"/>
              </a:lnSpc>
            </a:pPr>
            <a:r>
              <a:rPr b="0" lang="fr-FR" sz="1200" spc="-1" strike="noStrike">
                <a:solidFill>
                  <a:srgbClr val="00000a"/>
                </a:solidFill>
                <a:latin typeface="Bahnschrift Light"/>
                <a:ea typeface="SimSun"/>
              </a:rPr>
              <a:t> </a:t>
            </a:r>
            <a:endParaRPr b="0" lang="fr-FR" sz="1200" spc="-1" strike="noStrike">
              <a:latin typeface="Arial"/>
            </a:endParaRPr>
          </a:p>
          <a:p>
            <a:pPr>
              <a:lnSpc>
                <a:spcPct val="100000"/>
              </a:lnSpc>
            </a:pPr>
            <a:r>
              <a:rPr b="0" lang="fr-FR" sz="1200" spc="-1" strike="noStrike" u="sng">
                <a:solidFill>
                  <a:srgbClr val="00000a"/>
                </a:solidFill>
                <a:uFillTx/>
                <a:latin typeface="Bahnschrift Light"/>
                <a:ea typeface="SimSun"/>
              </a:rPr>
              <a:t>Les critères qui seront évalués pour l’imposé </a:t>
            </a:r>
            <a:r>
              <a:rPr b="0" lang="fr-FR" sz="1200" spc="-1" strike="noStrike">
                <a:solidFill>
                  <a:srgbClr val="00000a"/>
                </a:solidFill>
                <a:latin typeface="Bahnschrift Light"/>
                <a:ea typeface="SimSun"/>
              </a:rPr>
              <a:t>:</a:t>
            </a:r>
            <a:endParaRPr b="0" lang="fr-FR" sz="1200" spc="-1" strike="noStrike">
              <a:latin typeface="Arial"/>
            </a:endParaRPr>
          </a:p>
          <a:p>
            <a:pPr>
              <a:lnSpc>
                <a:spcPct val="100000"/>
              </a:lnSpc>
            </a:pPr>
            <a:r>
              <a:rPr b="0" lang="fr-FR" sz="1400" spc="-1" strike="noStrike">
                <a:solidFill>
                  <a:srgbClr val="00000a"/>
                </a:solidFill>
                <a:latin typeface="Bahnschrift Light"/>
                <a:ea typeface="SimSun"/>
              </a:rPr>
              <a:t> </a:t>
            </a:r>
            <a:endParaRPr b="0" lang="fr-FR" sz="1400" spc="-1" strike="noStrike">
              <a:latin typeface="Arial"/>
            </a:endParaRPr>
          </a:p>
          <a:p>
            <a:pPr marL="343080" indent="-342720">
              <a:lnSpc>
                <a:spcPct val="115000"/>
              </a:lnSpc>
              <a:spcAft>
                <a:spcPts val="799"/>
              </a:spcAft>
              <a:buClr>
                <a:srgbClr val="00000a"/>
              </a:buClr>
              <a:buFont typeface="Symbol"/>
              <a:buChar char=""/>
            </a:pPr>
            <a:r>
              <a:rPr b="0" lang="fr-FR" sz="1100" spc="-1" strike="noStrike">
                <a:solidFill>
                  <a:srgbClr val="00000a"/>
                </a:solidFill>
                <a:latin typeface="Bahnschrift Light"/>
                <a:ea typeface="SimSun"/>
              </a:rPr>
              <a:t>Exécution pas de base </a:t>
            </a:r>
            <a:endParaRPr b="0" lang="fr-FR" sz="1100" spc="-1" strike="noStrike">
              <a:latin typeface="Arial"/>
            </a:endParaRPr>
          </a:p>
          <a:p>
            <a:pPr marL="343080" indent="-342720">
              <a:lnSpc>
                <a:spcPct val="115000"/>
              </a:lnSpc>
              <a:spcAft>
                <a:spcPts val="799"/>
              </a:spcAft>
              <a:buClr>
                <a:srgbClr val="00000a"/>
              </a:buClr>
              <a:buFont typeface="Symbol"/>
              <a:buChar char=""/>
            </a:pPr>
            <a:r>
              <a:rPr b="0" lang="fr-FR" sz="1100" spc="-1" strike="noStrike">
                <a:solidFill>
                  <a:srgbClr val="00000a"/>
                </a:solidFill>
                <a:latin typeface="Bahnschrift Light"/>
                <a:ea typeface="SimSun"/>
              </a:rPr>
              <a:t>Tonicité des bras</a:t>
            </a:r>
            <a:endParaRPr b="0" lang="fr-FR" sz="1100" spc="-1" strike="noStrike">
              <a:latin typeface="Arial"/>
            </a:endParaRPr>
          </a:p>
          <a:p>
            <a:pPr marL="343080" indent="-342720">
              <a:lnSpc>
                <a:spcPct val="115000"/>
              </a:lnSpc>
              <a:spcAft>
                <a:spcPts val="799"/>
              </a:spcAft>
              <a:buClr>
                <a:srgbClr val="00000a"/>
              </a:buClr>
              <a:buFont typeface="Symbol"/>
              <a:buChar char=""/>
            </a:pPr>
            <a:r>
              <a:rPr b="0" lang="fr-FR" sz="1100" spc="-1" strike="noStrike">
                <a:solidFill>
                  <a:srgbClr val="00000a"/>
                </a:solidFill>
                <a:latin typeface="Bahnschrift Light"/>
                <a:ea typeface="SimSun"/>
              </a:rPr>
              <a:t>Synchronisation</a:t>
            </a:r>
            <a:endParaRPr b="0" lang="fr-FR" sz="1100" spc="-1" strike="noStrike">
              <a:latin typeface="Arial"/>
            </a:endParaRPr>
          </a:p>
          <a:p>
            <a:pPr marL="343080" indent="-342720">
              <a:lnSpc>
                <a:spcPct val="115000"/>
              </a:lnSpc>
              <a:spcAft>
                <a:spcPts val="799"/>
              </a:spcAft>
              <a:buClr>
                <a:srgbClr val="00000a"/>
              </a:buClr>
              <a:buFont typeface="Symbol"/>
              <a:buChar char=""/>
            </a:pPr>
            <a:r>
              <a:rPr b="0" lang="fr-FR" sz="1100" spc="-1" strike="noStrike">
                <a:solidFill>
                  <a:srgbClr val="00000a"/>
                </a:solidFill>
                <a:latin typeface="Bahnschrift Light"/>
                <a:ea typeface="SimSun"/>
              </a:rPr>
              <a:t>Exécution des difficultés</a:t>
            </a:r>
            <a:endParaRPr b="0" lang="fr-FR" sz="1100" spc="-1" strike="noStrike">
              <a:latin typeface="Arial"/>
            </a:endParaRPr>
          </a:p>
          <a:p>
            <a:pPr marL="343080" indent="-342720">
              <a:lnSpc>
                <a:spcPct val="115000"/>
              </a:lnSpc>
              <a:spcAft>
                <a:spcPts val="799"/>
              </a:spcAft>
              <a:buClr>
                <a:srgbClr val="00000a"/>
              </a:buClr>
              <a:buFont typeface="Symbol"/>
              <a:buChar char=""/>
            </a:pPr>
            <a:r>
              <a:rPr b="0" lang="fr-FR" sz="1100" spc="-1" strike="noStrike">
                <a:solidFill>
                  <a:srgbClr val="00000a"/>
                </a:solidFill>
                <a:latin typeface="Bahnschrift Light"/>
                <a:ea typeface="SimSun"/>
              </a:rPr>
              <a:t>Densité chorégraphique : enchaînement complet,avec presque tous les  bras, avec seulement une partie des bras ou avec aucun bras)</a:t>
            </a:r>
            <a:endParaRPr b="0" lang="fr-FR" sz="1100" spc="-1" strike="noStrike">
              <a:latin typeface="Arial"/>
            </a:endParaRPr>
          </a:p>
        </p:txBody>
      </p:sp>
      <p:sp>
        <p:nvSpPr>
          <p:cNvPr id="111" name="CustomShape 2"/>
          <p:cNvSpPr/>
          <p:nvPr/>
        </p:nvSpPr>
        <p:spPr>
          <a:xfrm>
            <a:off x="3206520" y="0"/>
            <a:ext cx="6097320" cy="699840"/>
          </a:xfrm>
          <a:prstGeom prst="rect">
            <a:avLst/>
          </a:prstGeom>
          <a:noFill/>
          <a:ln>
            <a:noFill/>
          </a:ln>
        </p:spPr>
        <p:style>
          <a:lnRef idx="0"/>
          <a:fillRef idx="0"/>
          <a:effectRef idx="0"/>
          <a:fontRef idx="minor"/>
        </p:style>
        <p:txBody>
          <a:bodyPr lIns="90000" rIns="90000" tIns="45000" bIns="45000">
            <a:spAutoFit/>
          </a:bodyPr>
          <a:p>
            <a:pPr marL="228600" algn="ctr">
              <a:lnSpc>
                <a:spcPct val="100000"/>
              </a:lnSpc>
            </a:pPr>
            <a:r>
              <a:rPr b="1" lang="fr-FR" sz="4000" spc="-1" strike="noStrike">
                <a:solidFill>
                  <a:srgbClr val="ffffff"/>
                </a:solidFill>
                <a:latin typeface="Gotham Black"/>
                <a:ea typeface="Calibri"/>
              </a:rPr>
              <a:t>CRITERIUM</a:t>
            </a:r>
            <a:endParaRPr b="0" lang="fr-FR" sz="40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 name="CustomShape 1"/>
          <p:cNvSpPr/>
          <p:nvPr/>
        </p:nvSpPr>
        <p:spPr>
          <a:xfrm>
            <a:off x="4345200" y="102240"/>
            <a:ext cx="3501720" cy="639000"/>
          </a:xfrm>
          <a:prstGeom prst="rect">
            <a:avLst/>
          </a:prstGeom>
          <a:noFill/>
          <a:ln>
            <a:noFill/>
          </a:ln>
        </p:spPr>
        <p:style>
          <a:lnRef idx="0"/>
          <a:fillRef idx="0"/>
          <a:effectRef idx="0"/>
          <a:fontRef idx="minor"/>
        </p:style>
        <p:txBody>
          <a:bodyPr lIns="90000" rIns="90000" tIns="45000" bIns="45000">
            <a:spAutoFit/>
          </a:bodyPr>
          <a:p>
            <a:pPr marL="228600" algn="ctr">
              <a:lnSpc>
                <a:spcPct val="100000"/>
              </a:lnSpc>
            </a:pPr>
            <a:r>
              <a:rPr b="1" lang="fr-FR" sz="3600" spc="-1" strike="noStrike">
                <a:solidFill>
                  <a:srgbClr val="ffffff"/>
                </a:solidFill>
                <a:latin typeface="Gotham Black"/>
              </a:rPr>
              <a:t>OPUSS</a:t>
            </a:r>
            <a:endParaRPr b="0" lang="fr-FR" sz="3600" spc="-1" strike="noStrike">
              <a:latin typeface="Arial"/>
            </a:endParaRPr>
          </a:p>
        </p:txBody>
      </p:sp>
      <p:pic>
        <p:nvPicPr>
          <p:cNvPr id="113" name="Image 7" descr=""/>
          <p:cNvPicPr/>
          <p:nvPr/>
        </p:nvPicPr>
        <p:blipFill>
          <a:blip r:embed="rId1"/>
          <a:stretch/>
        </p:blipFill>
        <p:spPr>
          <a:xfrm>
            <a:off x="5134680" y="864360"/>
            <a:ext cx="1645200" cy="1645200"/>
          </a:xfrm>
          <a:prstGeom prst="rect">
            <a:avLst/>
          </a:prstGeom>
          <a:ln>
            <a:noFill/>
          </a:ln>
        </p:spPr>
      </p:pic>
      <p:pic>
        <p:nvPicPr>
          <p:cNvPr id="114" name="Image 2" descr=""/>
          <p:cNvPicPr/>
          <p:nvPr/>
        </p:nvPicPr>
        <p:blipFill>
          <a:blip r:embed="rId2"/>
          <a:stretch/>
        </p:blipFill>
        <p:spPr>
          <a:xfrm>
            <a:off x="1253520" y="2370600"/>
            <a:ext cx="9509400" cy="1243440"/>
          </a:xfrm>
          <a:prstGeom prst="rect">
            <a:avLst/>
          </a:prstGeom>
          <a:ln>
            <a:noFill/>
          </a:ln>
          <a:effectLst>
            <a:outerShdw algn="tl" blurRad="292100" dir="2700000" dist="139498" rotWithShape="0">
              <a:srgbClr val="333333">
                <a:alpha val="65000"/>
              </a:srgbClr>
            </a:outerShdw>
          </a:effectLst>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15" name="Image 8" descr=""/>
          <p:cNvPicPr/>
          <p:nvPr/>
        </p:nvPicPr>
        <p:blipFill>
          <a:blip r:embed="rId1"/>
          <a:stretch/>
        </p:blipFill>
        <p:spPr>
          <a:xfrm>
            <a:off x="0" y="0"/>
            <a:ext cx="12191760" cy="6857640"/>
          </a:xfrm>
          <a:prstGeom prst="rect">
            <a:avLst/>
          </a:prstGeom>
          <a:ln>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Relationships xmlns="http://schemas.openxmlformats.org/package/2006/relationships"><Relationship Id="rId1" Type="http://schemas.openxmlformats.org/officeDocument/2006/relationships/customXmlProps" Target="itemProps1.xml"/>
</Relationships>
</file>

<file path=customXml/_rels/item2.xml.rels><?xml version="1.0" encoding="UTF-8"?>
<Relationships xmlns="http://schemas.openxmlformats.org/package/2006/relationships"><Relationship Id="rId1" Type="http://schemas.openxmlformats.org/officeDocument/2006/relationships/customXmlProps" Target="itemProps2.xml"/>
</Relationships>
</file>

<file path=customXml/_rels/item3.xml.rels><?xml version="1.0" encoding="UTF-8"?>
<Relationships xmlns="http://schemas.openxmlformats.org/package/2006/relationships"><Relationship Id="rId1" Type="http://schemas.openxmlformats.org/officeDocument/2006/relationships/customXmlProps" Target="itemProps3.xml"/>
</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9ecf50b6-370e-4345-a19b-e80ed20fcb89" xsi:nil="true"/>
    <lcf76f155ced4ddcb4097134ff3c332f xmlns="d09ce950-f1cc-4ac9-bcf8-b3803916f6e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B71BB5BFEC6AF4FA9BC827553495767" ma:contentTypeVersion="12" ma:contentTypeDescription="Create a new document." ma:contentTypeScope="" ma:versionID="a9d2667d41d1e630400e1e8bda975e6f">
  <xsd:schema xmlns:xsd="http://www.w3.org/2001/XMLSchema" xmlns:xs="http://www.w3.org/2001/XMLSchema" xmlns:p="http://schemas.microsoft.com/office/2006/metadata/properties" xmlns:ns2="d09ce950-f1cc-4ac9-bcf8-b3803916f6ed" xmlns:ns3="9ecf50b6-370e-4345-a19b-e80ed20fcb89" targetNamespace="http://schemas.microsoft.com/office/2006/metadata/properties" ma:root="true" ma:fieldsID="fc412ec5b5dc6422285be34bb9f4cf20" ns2:_="" ns3:_="">
    <xsd:import namespace="d09ce950-f1cc-4ac9-bcf8-b3803916f6ed"/>
    <xsd:import namespace="9ecf50b6-370e-4345-a19b-e80ed20fcb89"/>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GenerationTime" minOccurs="0"/>
                <xsd:element ref="ns2:MediaServiceEventHashCode" minOccurs="0"/>
                <xsd:element ref="ns2:MediaServiceObjectDetectorVersions" minOccurs="0"/>
                <xsd:element ref="ns2:MediaServiceOCR" minOccurs="0"/>
                <xsd:element ref="ns2:MediaServiceDateTaken"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9ce950-f1cc-4ac9-bcf8-b3803916f6ed"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84c1fd5e-e8b2-40b4-9456-78e58c5a8be3"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Location" ma:index="18" nillable="true" ma:displayName="Location" ma:indexed="true" ma:internalName="MediaServiceLocation"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ecf50b6-370e-4345-a19b-e80ed20fcb89"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9a3ae657-19c9-4116-97de-11013939af13}" ma:internalName="TaxCatchAll" ma:showField="CatchAllData" ma:web="9ecf50b6-370e-4345-a19b-e80ed20fcb8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2E8705-DD6D-4253-9BA7-4A0C328C134D}">
  <ds:schemaRefs>
    <ds:schemaRef ds:uri="http://schemas.microsoft.com/office/2006/metadata/properties"/>
    <ds:schemaRef ds:uri="http://schemas.microsoft.com/office/infopath/2007/PartnerControls"/>
    <ds:schemaRef ds:uri="9ecf50b6-370e-4345-a19b-e80ed20fcb89"/>
    <ds:schemaRef ds:uri="d09ce950-f1cc-4ac9-bcf8-b3803916f6ed"/>
  </ds:schemaRefs>
</ds:datastoreItem>
</file>

<file path=customXml/itemProps2.xml><?xml version="1.0" encoding="utf-8"?>
<ds:datastoreItem xmlns:ds="http://schemas.openxmlformats.org/officeDocument/2006/customXml" ds:itemID="{3827213C-1A0B-4E4B-87C3-D1C18089D62E}"/>
</file>

<file path=customXml/itemProps3.xml><?xml version="1.0" encoding="utf-8"?>
<ds:datastoreItem xmlns:ds="http://schemas.openxmlformats.org/officeDocument/2006/customXml" ds:itemID="{85237198-EB51-4A51-B6CC-6086F708B87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350</TotalTime>
  <Application>LibreOffice/6.3.6.2$Windows_X86_64 LibreOffice_project/2196df99b074d8a661f4036fca8fa0cbfa33a497</Application>
  <Words>592</Words>
  <Paragraphs>126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2023-05-26T10:04:08Z</dcterms:created>
  <dc:creator>Xavier Andrieux</dc:creator>
  <dc:description/>
  <dc:language>fr-FR</dc:language>
  <cp:lastModifiedBy/>
  <dcterms:modified xsi:type="dcterms:W3CDTF">2024-03-01T11:47:01Z</dcterms:modified>
  <cp:revision>7</cp:revision>
  <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ntentTypeId">
    <vt:lpwstr>0x0101005B71BB5BFEC6AF4FA9BC827553495767</vt:lpwstr>
  </property>
  <property fmtid="{D5CDD505-2E9C-101B-9397-08002B2CF9AE}" pid="4" name="HiddenSlides">
    <vt:i4>0</vt:i4>
  </property>
  <property fmtid="{D5CDD505-2E9C-101B-9397-08002B2CF9AE}" pid="5" name="HyperlinksChanged">
    <vt:bool>0</vt:bool>
  </property>
  <property fmtid="{D5CDD505-2E9C-101B-9397-08002B2CF9AE}" pid="6" name="LinksUpToDate">
    <vt:bool>0</vt:bool>
  </property>
  <property fmtid="{D5CDD505-2E9C-101B-9397-08002B2CF9AE}" pid="7" name="MMClips">
    <vt:i4>0</vt:i4>
  </property>
  <property fmtid="{D5CDD505-2E9C-101B-9397-08002B2CF9AE}" pid="8" name="MediaServiceImageTags">
    <vt:lpwstr/>
  </property>
  <property fmtid="{D5CDD505-2E9C-101B-9397-08002B2CF9AE}" pid="9" name="Notes">
    <vt:i4>0</vt:i4>
  </property>
  <property fmtid="{D5CDD505-2E9C-101B-9397-08002B2CF9AE}" pid="10" name="PresentationFormat">
    <vt:lpwstr>Grand écran</vt:lpwstr>
  </property>
  <property fmtid="{D5CDD505-2E9C-101B-9397-08002B2CF9AE}" pid="11" name="ScaleCrop">
    <vt:bool>0</vt:bool>
  </property>
  <property fmtid="{D5CDD505-2E9C-101B-9397-08002B2CF9AE}" pid="12" name="ShareDoc">
    <vt:bool>0</vt:bool>
  </property>
  <property fmtid="{D5CDD505-2E9C-101B-9397-08002B2CF9AE}" pid="13" name="Slides">
    <vt:i4>7</vt:i4>
  </property>
</Properties>
</file>